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drawings/drawing1.xml" ContentType="application/vnd.openxmlformats-officedocument.drawingml.chartshapes+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1"/>
  </p:notesMasterIdLst>
  <p:sldIdLst>
    <p:sldId id="276" r:id="rId5"/>
    <p:sldId id="271" r:id="rId6"/>
    <p:sldId id="316" r:id="rId7"/>
    <p:sldId id="321" r:id="rId8"/>
    <p:sldId id="416" r:id="rId9"/>
    <p:sldId id="369" r:id="rId10"/>
    <p:sldId id="405" r:id="rId11"/>
    <p:sldId id="406" r:id="rId12"/>
    <p:sldId id="407" r:id="rId13"/>
    <p:sldId id="418" r:id="rId14"/>
    <p:sldId id="420" r:id="rId15"/>
    <p:sldId id="421" r:id="rId16"/>
    <p:sldId id="419" r:id="rId17"/>
    <p:sldId id="408" r:id="rId18"/>
    <p:sldId id="409" r:id="rId19"/>
    <p:sldId id="410" r:id="rId20"/>
    <p:sldId id="411" r:id="rId21"/>
    <p:sldId id="412" r:id="rId22"/>
    <p:sldId id="404" r:id="rId23"/>
    <p:sldId id="413" r:id="rId24"/>
    <p:sldId id="284" r:id="rId25"/>
    <p:sldId id="414" r:id="rId26"/>
    <p:sldId id="415" r:id="rId27"/>
    <p:sldId id="332" r:id="rId28"/>
    <p:sldId id="259" r:id="rId29"/>
    <p:sldId id="318" r:id="rId30"/>
    <p:sldId id="323" r:id="rId31"/>
    <p:sldId id="260" r:id="rId32"/>
    <p:sldId id="324" r:id="rId33"/>
    <p:sldId id="396" r:id="rId34"/>
    <p:sldId id="397" r:id="rId35"/>
    <p:sldId id="398" r:id="rId36"/>
    <p:sldId id="356" r:id="rId37"/>
    <p:sldId id="357" r:id="rId38"/>
    <p:sldId id="358" r:id="rId39"/>
    <p:sldId id="359" r:id="rId40"/>
    <p:sldId id="360" r:id="rId41"/>
    <p:sldId id="361" r:id="rId42"/>
    <p:sldId id="362" r:id="rId43"/>
    <p:sldId id="363" r:id="rId44"/>
    <p:sldId id="388" r:id="rId45"/>
    <p:sldId id="389" r:id="rId46"/>
    <p:sldId id="390" r:id="rId47"/>
    <p:sldId id="391" r:id="rId48"/>
    <p:sldId id="392" r:id="rId49"/>
    <p:sldId id="393" r:id="rId50"/>
    <p:sldId id="394" r:id="rId51"/>
    <p:sldId id="395" r:id="rId52"/>
    <p:sldId id="380" r:id="rId53"/>
    <p:sldId id="327" r:id="rId54"/>
    <p:sldId id="330" r:id="rId55"/>
    <p:sldId id="381" r:id="rId56"/>
    <p:sldId id="382" r:id="rId57"/>
    <p:sldId id="383" r:id="rId58"/>
    <p:sldId id="384" r:id="rId59"/>
    <p:sldId id="385" r:id="rId60"/>
    <p:sldId id="386" r:id="rId61"/>
    <p:sldId id="387" r:id="rId62"/>
    <p:sldId id="333" r:id="rId63"/>
    <p:sldId id="334" r:id="rId64"/>
    <p:sldId id="335" r:id="rId65"/>
    <p:sldId id="336" r:id="rId66"/>
    <p:sldId id="337" r:id="rId67"/>
    <p:sldId id="399" r:id="rId68"/>
    <p:sldId id="400" r:id="rId69"/>
    <p:sldId id="338" r:id="rId70"/>
    <p:sldId id="401" r:id="rId71"/>
    <p:sldId id="402" r:id="rId72"/>
    <p:sldId id="403" r:id="rId73"/>
    <p:sldId id="339" r:id="rId74"/>
    <p:sldId id="319" r:id="rId75"/>
    <p:sldId id="325" r:id="rId76"/>
    <p:sldId id="326" r:id="rId77"/>
    <p:sldId id="328" r:id="rId78"/>
    <p:sldId id="329" r:id="rId79"/>
    <p:sldId id="331" r:id="rId80"/>
  </p:sldIdLst>
  <p:sldSz cx="9144000" cy="6858000" type="screen4x3"/>
  <p:notesSz cx="7004050" cy="929005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9933"/>
    <a:srgbClr val="0000FF"/>
    <a:srgbClr val="FF9900"/>
    <a:srgbClr val="996633"/>
    <a:srgbClr val="CC6600"/>
    <a:srgbClr val="00CC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4" autoAdjust="0"/>
    <p:restoredTop sz="94660"/>
  </p:normalViewPr>
  <p:slideViewPr>
    <p:cSldViewPr>
      <p:cViewPr varScale="1">
        <p:scale>
          <a:sx n="101" d="100"/>
          <a:sy n="101" d="100"/>
        </p:scale>
        <p:origin x="288"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2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loway James USRS" userId="209a2036-82a2-4c68-aa90-367cf796b15e" providerId="ADAL" clId="{B2B8DDB1-31B8-4AA6-9C43-1ADD0867E70A}"/>
    <pc:docChg chg="custSel addSld delSld modSld sldOrd">
      <pc:chgData name="Holloway James USRS" userId="209a2036-82a2-4c68-aa90-367cf796b15e" providerId="ADAL" clId="{B2B8DDB1-31B8-4AA6-9C43-1ADD0867E70A}" dt="2020-09-16T20:03:25.326" v="1324" actId="27636"/>
      <pc:docMkLst>
        <pc:docMk/>
      </pc:docMkLst>
      <pc:sldChg chg="modSp">
        <pc:chgData name="Holloway James USRS" userId="209a2036-82a2-4c68-aa90-367cf796b15e" providerId="ADAL" clId="{B2B8DDB1-31B8-4AA6-9C43-1ADD0867E70A}" dt="2020-09-16T20:03:25.163" v="1296" actId="27636"/>
        <pc:sldMkLst>
          <pc:docMk/>
          <pc:sldMk cId="0" sldId="259"/>
        </pc:sldMkLst>
        <pc:spChg chg="mod">
          <ac:chgData name="Holloway James USRS" userId="209a2036-82a2-4c68-aa90-367cf796b15e" providerId="ADAL" clId="{B2B8DDB1-31B8-4AA6-9C43-1ADD0867E70A}" dt="2020-09-16T19:02:49.681" v="159" actId="20577"/>
          <ac:spMkLst>
            <pc:docMk/>
            <pc:sldMk cId="0" sldId="259"/>
            <ac:spMk id="30723" creationId="{00000000-0000-0000-0000-000000000000}"/>
          </ac:spMkLst>
        </pc:spChg>
        <pc:spChg chg="mod">
          <ac:chgData name="Holloway James USRS" userId="209a2036-82a2-4c68-aa90-367cf796b15e" providerId="ADAL" clId="{B2B8DDB1-31B8-4AA6-9C43-1ADD0867E70A}" dt="2020-09-16T20:03:25.163" v="1296" actId="27636"/>
          <ac:spMkLst>
            <pc:docMk/>
            <pc:sldMk cId="0" sldId="259"/>
            <ac:spMk id="30724" creationId="{00000000-0000-0000-0000-000000000000}"/>
          </ac:spMkLst>
        </pc:spChg>
      </pc:sldChg>
      <pc:sldChg chg="modSp">
        <pc:chgData name="Holloway James USRS" userId="209a2036-82a2-4c68-aa90-367cf796b15e" providerId="ADAL" clId="{B2B8DDB1-31B8-4AA6-9C43-1ADD0867E70A}" dt="2020-09-16T20:03:25.179" v="1299" actId="27636"/>
        <pc:sldMkLst>
          <pc:docMk/>
          <pc:sldMk cId="0" sldId="260"/>
        </pc:sldMkLst>
        <pc:spChg chg="mod">
          <ac:chgData name="Holloway James USRS" userId="209a2036-82a2-4c68-aa90-367cf796b15e" providerId="ADAL" clId="{B2B8DDB1-31B8-4AA6-9C43-1ADD0867E70A}" dt="2020-09-16T20:03:25.179" v="1299" actId="27636"/>
          <ac:spMkLst>
            <pc:docMk/>
            <pc:sldMk cId="0" sldId="260"/>
            <ac:spMk id="36868" creationId="{00000000-0000-0000-0000-000000000000}"/>
          </ac:spMkLst>
        </pc:spChg>
      </pc:sldChg>
      <pc:sldChg chg="modSp">
        <pc:chgData name="Holloway James USRS" userId="209a2036-82a2-4c68-aa90-367cf796b15e" providerId="ADAL" clId="{B2B8DDB1-31B8-4AA6-9C43-1ADD0867E70A}" dt="2020-09-16T20:03:25.148" v="1293" actId="27636"/>
        <pc:sldMkLst>
          <pc:docMk/>
          <pc:sldMk cId="0" sldId="271"/>
        </pc:sldMkLst>
        <pc:spChg chg="mod">
          <ac:chgData name="Holloway James USRS" userId="209a2036-82a2-4c68-aa90-367cf796b15e" providerId="ADAL" clId="{B2B8DDB1-31B8-4AA6-9C43-1ADD0867E70A}" dt="2020-09-16T20:03:25.148" v="1293" actId="27636"/>
          <ac:spMkLst>
            <pc:docMk/>
            <pc:sldMk cId="0" sldId="271"/>
            <ac:spMk id="31747" creationId="{00000000-0000-0000-0000-000000000000}"/>
          </ac:spMkLst>
        </pc:spChg>
        <pc:graphicFrameChg chg="mod modGraphic">
          <ac:chgData name="Holloway James USRS" userId="209a2036-82a2-4c68-aa90-367cf796b15e" providerId="ADAL" clId="{B2B8DDB1-31B8-4AA6-9C43-1ADD0867E70A}" dt="2020-09-16T13:40:07.805" v="49" actId="20577"/>
          <ac:graphicFrameMkLst>
            <pc:docMk/>
            <pc:sldMk cId="0" sldId="271"/>
            <ac:graphicFrameMk id="5" creationId="{00000000-0000-0000-0000-000000000000}"/>
          </ac:graphicFrameMkLst>
        </pc:graphicFrameChg>
      </pc:sldChg>
      <pc:sldChg chg="modSp">
        <pc:chgData name="Holloway James USRS" userId="209a2036-82a2-4c68-aa90-367cf796b15e" providerId="ADAL" clId="{B2B8DDB1-31B8-4AA6-9C43-1ADD0867E70A}" dt="2020-09-16T20:03:25.163" v="1294" actId="27636"/>
        <pc:sldMkLst>
          <pc:docMk/>
          <pc:sldMk cId="3887104444" sldId="316"/>
        </pc:sldMkLst>
        <pc:spChg chg="mod">
          <ac:chgData name="Holloway James USRS" userId="209a2036-82a2-4c68-aa90-367cf796b15e" providerId="ADAL" clId="{B2B8DDB1-31B8-4AA6-9C43-1ADD0867E70A}" dt="2020-09-16T20:03:25.163" v="1294" actId="27636"/>
          <ac:spMkLst>
            <pc:docMk/>
            <pc:sldMk cId="3887104444" sldId="316"/>
            <ac:spMk id="4" creationId="{FE639B3C-3237-435A-B761-D3B429E674C0}"/>
          </ac:spMkLst>
        </pc:spChg>
      </pc:sldChg>
      <pc:sldChg chg="modSp">
        <pc:chgData name="Holloway James USRS" userId="209a2036-82a2-4c68-aa90-367cf796b15e" providerId="ADAL" clId="{B2B8DDB1-31B8-4AA6-9C43-1ADD0867E70A}" dt="2020-09-16T20:03:25.179" v="1297" actId="27636"/>
        <pc:sldMkLst>
          <pc:docMk/>
          <pc:sldMk cId="2361132413" sldId="318"/>
        </pc:sldMkLst>
        <pc:spChg chg="mod">
          <ac:chgData name="Holloway James USRS" userId="209a2036-82a2-4c68-aa90-367cf796b15e" providerId="ADAL" clId="{B2B8DDB1-31B8-4AA6-9C43-1ADD0867E70A}" dt="2020-09-16T20:03:25.179" v="1297" actId="27636"/>
          <ac:spMkLst>
            <pc:docMk/>
            <pc:sldMk cId="2361132413" sldId="318"/>
            <ac:spMk id="4" creationId="{F21DE19D-90E7-45C1-B235-D7DE8BDF80C7}"/>
          </ac:spMkLst>
        </pc:spChg>
      </pc:sldChg>
      <pc:sldChg chg="modSp">
        <pc:chgData name="Holloway James USRS" userId="209a2036-82a2-4c68-aa90-367cf796b15e" providerId="ADAL" clId="{B2B8DDB1-31B8-4AA6-9C43-1ADD0867E70A}" dt="2020-09-16T20:03:25.027" v="1269" actId="27636"/>
        <pc:sldMkLst>
          <pc:docMk/>
          <pc:sldMk cId="1128158638" sldId="319"/>
        </pc:sldMkLst>
        <pc:spChg chg="mod">
          <ac:chgData name="Holloway James USRS" userId="209a2036-82a2-4c68-aa90-367cf796b15e" providerId="ADAL" clId="{B2B8DDB1-31B8-4AA6-9C43-1ADD0867E70A}" dt="2020-09-16T20:03:25.027" v="1269" actId="27636"/>
          <ac:spMkLst>
            <pc:docMk/>
            <pc:sldMk cId="1128158638" sldId="319"/>
            <ac:spMk id="4" creationId="{BB3957F2-DE00-4817-8F70-06C9C6930A37}"/>
          </ac:spMkLst>
        </pc:spChg>
      </pc:sldChg>
      <pc:sldChg chg="modSp">
        <pc:chgData name="Holloway James USRS" userId="209a2036-82a2-4c68-aa90-367cf796b15e" providerId="ADAL" clId="{B2B8DDB1-31B8-4AA6-9C43-1ADD0867E70A}" dt="2020-09-16T20:03:25.163" v="1295" actId="27636"/>
        <pc:sldMkLst>
          <pc:docMk/>
          <pc:sldMk cId="1323050127" sldId="321"/>
        </pc:sldMkLst>
        <pc:spChg chg="mod">
          <ac:chgData name="Holloway James USRS" userId="209a2036-82a2-4c68-aa90-367cf796b15e" providerId="ADAL" clId="{B2B8DDB1-31B8-4AA6-9C43-1ADD0867E70A}" dt="2020-09-16T20:03:25.163" v="1295" actId="27636"/>
          <ac:spMkLst>
            <pc:docMk/>
            <pc:sldMk cId="1323050127" sldId="321"/>
            <ac:spMk id="4" creationId="{29DA758A-FEB8-4259-A397-94507EA9610E}"/>
          </ac:spMkLst>
        </pc:spChg>
      </pc:sldChg>
      <pc:sldChg chg="modSp">
        <pc:chgData name="Holloway James USRS" userId="209a2036-82a2-4c68-aa90-367cf796b15e" providerId="ADAL" clId="{B2B8DDB1-31B8-4AA6-9C43-1ADD0867E70A}" dt="2020-09-16T20:03:25.179" v="1298" actId="27636"/>
        <pc:sldMkLst>
          <pc:docMk/>
          <pc:sldMk cId="939466619" sldId="323"/>
        </pc:sldMkLst>
        <pc:spChg chg="mod">
          <ac:chgData name="Holloway James USRS" userId="209a2036-82a2-4c68-aa90-367cf796b15e" providerId="ADAL" clId="{B2B8DDB1-31B8-4AA6-9C43-1ADD0867E70A}" dt="2020-09-16T20:03:25.179" v="1298" actId="27636"/>
          <ac:spMkLst>
            <pc:docMk/>
            <pc:sldMk cId="939466619" sldId="323"/>
            <ac:spMk id="4" creationId="{F21DE19D-90E7-45C1-B235-D7DE8BDF80C7}"/>
          </ac:spMkLst>
        </pc:spChg>
      </pc:sldChg>
      <pc:sldChg chg="modSp">
        <pc:chgData name="Holloway James USRS" userId="209a2036-82a2-4c68-aa90-367cf796b15e" providerId="ADAL" clId="{B2B8DDB1-31B8-4AA6-9C43-1ADD0867E70A}" dt="2020-09-16T20:03:25.195" v="1300" actId="27636"/>
        <pc:sldMkLst>
          <pc:docMk/>
          <pc:sldMk cId="2194014758" sldId="324"/>
        </pc:sldMkLst>
        <pc:spChg chg="mod">
          <ac:chgData name="Holloway James USRS" userId="209a2036-82a2-4c68-aa90-367cf796b15e" providerId="ADAL" clId="{B2B8DDB1-31B8-4AA6-9C43-1ADD0867E70A}" dt="2020-09-16T20:03:25.195" v="1300" actId="27636"/>
          <ac:spMkLst>
            <pc:docMk/>
            <pc:sldMk cId="2194014758" sldId="324"/>
            <ac:spMk id="36868" creationId="{00000000-0000-0000-0000-000000000000}"/>
          </ac:spMkLst>
        </pc:spChg>
      </pc:sldChg>
      <pc:sldChg chg="modSp">
        <pc:chgData name="Holloway James USRS" userId="209a2036-82a2-4c68-aa90-367cf796b15e" providerId="ADAL" clId="{B2B8DDB1-31B8-4AA6-9C43-1ADD0867E70A}" dt="2020-09-16T20:03:25.027" v="1270" actId="27636"/>
        <pc:sldMkLst>
          <pc:docMk/>
          <pc:sldMk cId="539844817" sldId="325"/>
        </pc:sldMkLst>
        <pc:spChg chg="mod">
          <ac:chgData name="Holloway James USRS" userId="209a2036-82a2-4c68-aa90-367cf796b15e" providerId="ADAL" clId="{B2B8DDB1-31B8-4AA6-9C43-1ADD0867E70A}" dt="2020-09-16T20:03:25.027" v="1270" actId="27636"/>
          <ac:spMkLst>
            <pc:docMk/>
            <pc:sldMk cId="539844817" sldId="325"/>
            <ac:spMk id="4" creationId="{BB3957F2-DE00-4817-8F70-06C9C6930A37}"/>
          </ac:spMkLst>
        </pc:spChg>
      </pc:sldChg>
      <pc:sldChg chg="modSp">
        <pc:chgData name="Holloway James USRS" userId="209a2036-82a2-4c68-aa90-367cf796b15e" providerId="ADAL" clId="{B2B8DDB1-31B8-4AA6-9C43-1ADD0867E70A}" dt="2020-09-16T20:03:25.027" v="1271" actId="27636"/>
        <pc:sldMkLst>
          <pc:docMk/>
          <pc:sldMk cId="1317626926" sldId="326"/>
        </pc:sldMkLst>
        <pc:spChg chg="mod">
          <ac:chgData name="Holloway James USRS" userId="209a2036-82a2-4c68-aa90-367cf796b15e" providerId="ADAL" clId="{B2B8DDB1-31B8-4AA6-9C43-1ADD0867E70A}" dt="2020-09-16T20:03:25.027" v="1271" actId="27636"/>
          <ac:spMkLst>
            <pc:docMk/>
            <pc:sldMk cId="1317626926" sldId="326"/>
            <ac:spMk id="4" creationId="{BB3957F2-DE00-4817-8F70-06C9C6930A37}"/>
          </ac:spMkLst>
        </pc:spChg>
      </pc:sldChg>
      <pc:sldChg chg="modSp">
        <pc:chgData name="Holloway James USRS" userId="209a2036-82a2-4c68-aa90-367cf796b15e" providerId="ADAL" clId="{B2B8DDB1-31B8-4AA6-9C43-1ADD0867E70A}" dt="2020-09-16T20:03:25.027" v="1272" actId="27636"/>
        <pc:sldMkLst>
          <pc:docMk/>
          <pc:sldMk cId="737575223" sldId="327"/>
        </pc:sldMkLst>
        <pc:spChg chg="mod">
          <ac:chgData name="Holloway James USRS" userId="209a2036-82a2-4c68-aa90-367cf796b15e" providerId="ADAL" clId="{B2B8DDB1-31B8-4AA6-9C43-1ADD0867E70A}" dt="2020-09-16T20:03:25.027" v="1272" actId="27636"/>
          <ac:spMkLst>
            <pc:docMk/>
            <pc:sldMk cId="737575223" sldId="327"/>
            <ac:spMk id="4" creationId="{BB3957F2-DE00-4817-8F70-06C9C6930A37}"/>
          </ac:spMkLst>
        </pc:spChg>
      </pc:sldChg>
      <pc:sldChg chg="modSp">
        <pc:chgData name="Holloway James USRS" userId="209a2036-82a2-4c68-aa90-367cf796b15e" providerId="ADAL" clId="{B2B8DDB1-31B8-4AA6-9C43-1ADD0867E70A}" dt="2020-09-16T20:03:25.047" v="1273" actId="27636"/>
        <pc:sldMkLst>
          <pc:docMk/>
          <pc:sldMk cId="1882365603" sldId="328"/>
        </pc:sldMkLst>
        <pc:spChg chg="mod">
          <ac:chgData name="Holloway James USRS" userId="209a2036-82a2-4c68-aa90-367cf796b15e" providerId="ADAL" clId="{B2B8DDB1-31B8-4AA6-9C43-1ADD0867E70A}" dt="2020-09-16T20:03:25.047" v="1273" actId="27636"/>
          <ac:spMkLst>
            <pc:docMk/>
            <pc:sldMk cId="1882365603" sldId="328"/>
            <ac:spMk id="4" creationId="{BB3957F2-DE00-4817-8F70-06C9C6930A37}"/>
          </ac:spMkLst>
        </pc:spChg>
      </pc:sldChg>
      <pc:sldChg chg="modSp">
        <pc:chgData name="Holloway James USRS" userId="209a2036-82a2-4c68-aa90-367cf796b15e" providerId="ADAL" clId="{B2B8DDB1-31B8-4AA6-9C43-1ADD0867E70A}" dt="2020-09-16T20:03:25.047" v="1274" actId="27636"/>
        <pc:sldMkLst>
          <pc:docMk/>
          <pc:sldMk cId="1172828629" sldId="329"/>
        </pc:sldMkLst>
        <pc:spChg chg="mod">
          <ac:chgData name="Holloway James USRS" userId="209a2036-82a2-4c68-aa90-367cf796b15e" providerId="ADAL" clId="{B2B8DDB1-31B8-4AA6-9C43-1ADD0867E70A}" dt="2020-09-16T20:03:25.047" v="1274" actId="27636"/>
          <ac:spMkLst>
            <pc:docMk/>
            <pc:sldMk cId="1172828629" sldId="329"/>
            <ac:spMk id="4" creationId="{BB3957F2-DE00-4817-8F70-06C9C6930A37}"/>
          </ac:spMkLst>
        </pc:spChg>
      </pc:sldChg>
      <pc:sldChg chg="modSp">
        <pc:chgData name="Holloway James USRS" userId="209a2036-82a2-4c68-aa90-367cf796b15e" providerId="ADAL" clId="{B2B8DDB1-31B8-4AA6-9C43-1ADD0867E70A}" dt="2020-09-16T20:03:25.047" v="1275" actId="27636"/>
        <pc:sldMkLst>
          <pc:docMk/>
          <pc:sldMk cId="1018662371" sldId="330"/>
        </pc:sldMkLst>
        <pc:spChg chg="mod">
          <ac:chgData name="Holloway James USRS" userId="209a2036-82a2-4c68-aa90-367cf796b15e" providerId="ADAL" clId="{B2B8DDB1-31B8-4AA6-9C43-1ADD0867E70A}" dt="2020-09-16T20:03:25.047" v="1275" actId="27636"/>
          <ac:spMkLst>
            <pc:docMk/>
            <pc:sldMk cId="1018662371" sldId="330"/>
            <ac:spMk id="4" creationId="{BB3957F2-DE00-4817-8F70-06C9C6930A37}"/>
          </ac:spMkLst>
        </pc:spChg>
      </pc:sldChg>
      <pc:sldChg chg="modSp">
        <pc:chgData name="Holloway James USRS" userId="209a2036-82a2-4c68-aa90-367cf796b15e" providerId="ADAL" clId="{B2B8DDB1-31B8-4AA6-9C43-1ADD0867E70A}" dt="2020-09-16T20:03:25.063" v="1276" actId="27636"/>
        <pc:sldMkLst>
          <pc:docMk/>
          <pc:sldMk cId="2463891472" sldId="331"/>
        </pc:sldMkLst>
        <pc:spChg chg="mod">
          <ac:chgData name="Holloway James USRS" userId="209a2036-82a2-4c68-aa90-367cf796b15e" providerId="ADAL" clId="{B2B8DDB1-31B8-4AA6-9C43-1ADD0867E70A}" dt="2020-09-16T20:03:25.063" v="1276" actId="27636"/>
          <ac:spMkLst>
            <pc:docMk/>
            <pc:sldMk cId="2463891472" sldId="331"/>
            <ac:spMk id="4" creationId="{BB3957F2-DE00-4817-8F70-06C9C6930A37}"/>
          </ac:spMkLst>
        </pc:spChg>
      </pc:sldChg>
      <pc:sldChg chg="addSp delSp modSp mod modClrScheme modAnim chgLayout">
        <pc:chgData name="Holloway James USRS" userId="209a2036-82a2-4c68-aa90-367cf796b15e" providerId="ADAL" clId="{B2B8DDB1-31B8-4AA6-9C43-1ADD0867E70A}" dt="2020-09-16T19:39:36.823" v="731" actId="20577"/>
        <pc:sldMkLst>
          <pc:docMk/>
          <pc:sldMk cId="1047165037" sldId="332"/>
        </pc:sldMkLst>
        <pc:spChg chg="mod">
          <ac:chgData name="Holloway James USRS" userId="209a2036-82a2-4c68-aa90-367cf796b15e" providerId="ADAL" clId="{B2B8DDB1-31B8-4AA6-9C43-1ADD0867E70A}" dt="2020-09-16T19:00:17.112" v="59" actId="26606"/>
          <ac:spMkLst>
            <pc:docMk/>
            <pc:sldMk cId="1047165037" sldId="332"/>
            <ac:spMk id="2" creationId="{EDAC3BD9-4AA1-43F9-BDE2-ACE6B7BFF7BC}"/>
          </ac:spMkLst>
        </pc:spChg>
        <pc:spChg chg="del">
          <ac:chgData name="Holloway James USRS" userId="209a2036-82a2-4c68-aa90-367cf796b15e" providerId="ADAL" clId="{B2B8DDB1-31B8-4AA6-9C43-1ADD0867E70A}" dt="2020-09-16T19:00:03.059" v="58"/>
          <ac:spMkLst>
            <pc:docMk/>
            <pc:sldMk cId="1047165037" sldId="332"/>
            <ac:spMk id="3" creationId="{63A5EDB5-5719-4718-929E-EF3C1AA7EE8B}"/>
          </ac:spMkLst>
        </pc:spChg>
        <pc:spChg chg="mod">
          <ac:chgData name="Holloway James USRS" userId="209a2036-82a2-4c68-aa90-367cf796b15e" providerId="ADAL" clId="{B2B8DDB1-31B8-4AA6-9C43-1ADD0867E70A}" dt="2020-09-16T19:00:17.112" v="59" actId="26606"/>
          <ac:spMkLst>
            <pc:docMk/>
            <pc:sldMk cId="1047165037" sldId="332"/>
            <ac:spMk id="4" creationId="{BD1DE42C-9B1D-4C77-A5A6-01FF42C95391}"/>
          </ac:spMkLst>
        </pc:spChg>
        <pc:spChg chg="add mod">
          <ac:chgData name="Holloway James USRS" userId="209a2036-82a2-4c68-aa90-367cf796b15e" providerId="ADAL" clId="{B2B8DDB1-31B8-4AA6-9C43-1ADD0867E70A}" dt="2020-09-16T19:39:36.823" v="731" actId="20577"/>
          <ac:spMkLst>
            <pc:docMk/>
            <pc:sldMk cId="1047165037" sldId="332"/>
            <ac:spMk id="10" creationId="{80016D70-043D-43E5-90B6-DCB086DEEB40}"/>
          </ac:spMkLst>
        </pc:spChg>
        <pc:picChg chg="add mod">
          <ac:chgData name="Holloway James USRS" userId="209a2036-82a2-4c68-aa90-367cf796b15e" providerId="ADAL" clId="{B2B8DDB1-31B8-4AA6-9C43-1ADD0867E70A}" dt="2020-09-16T19:00:17.112" v="59" actId="26606"/>
          <ac:picMkLst>
            <pc:docMk/>
            <pc:sldMk cId="1047165037" sldId="332"/>
            <ac:picMk id="5" creationId="{24E04607-D649-4ACB-82B8-D83DE6F42ECD}"/>
          </ac:picMkLst>
        </pc:picChg>
      </pc:sldChg>
      <pc:sldChg chg="modSp">
        <pc:chgData name="Holloway James USRS" userId="209a2036-82a2-4c68-aa90-367cf796b15e" providerId="ADAL" clId="{B2B8DDB1-31B8-4AA6-9C43-1ADD0867E70A}" dt="2020-09-16T19:51:21.799" v="917" actId="20577"/>
        <pc:sldMkLst>
          <pc:docMk/>
          <pc:sldMk cId="902798027" sldId="333"/>
        </pc:sldMkLst>
        <pc:spChg chg="mod">
          <ac:chgData name="Holloway James USRS" userId="209a2036-82a2-4c68-aa90-367cf796b15e" providerId="ADAL" clId="{B2B8DDB1-31B8-4AA6-9C43-1ADD0867E70A}" dt="2020-09-16T13:35:14.984" v="27" actId="6549"/>
          <ac:spMkLst>
            <pc:docMk/>
            <pc:sldMk cId="902798027" sldId="333"/>
            <ac:spMk id="2" creationId="{EDAC3BD9-4AA1-43F9-BDE2-ACE6B7BFF7BC}"/>
          </ac:spMkLst>
        </pc:spChg>
        <pc:spChg chg="mod">
          <ac:chgData name="Holloway James USRS" userId="209a2036-82a2-4c68-aa90-367cf796b15e" providerId="ADAL" clId="{B2B8DDB1-31B8-4AA6-9C43-1ADD0867E70A}" dt="2020-09-16T19:51:21.799" v="917" actId="20577"/>
          <ac:spMkLst>
            <pc:docMk/>
            <pc:sldMk cId="902798027" sldId="333"/>
            <ac:spMk id="3" creationId="{63A5EDB5-5719-4718-929E-EF3C1AA7EE8B}"/>
          </ac:spMkLst>
        </pc:spChg>
      </pc:sldChg>
      <pc:sldChg chg="modSp">
        <pc:chgData name="Holloway James USRS" userId="209a2036-82a2-4c68-aa90-367cf796b15e" providerId="ADAL" clId="{B2B8DDB1-31B8-4AA6-9C43-1ADD0867E70A}" dt="2020-09-16T20:03:24.994" v="1267" actId="27636"/>
        <pc:sldMkLst>
          <pc:docMk/>
          <pc:sldMk cId="0" sldId="334"/>
        </pc:sldMkLst>
        <pc:spChg chg="mod">
          <ac:chgData name="Holloway James USRS" userId="209a2036-82a2-4c68-aa90-367cf796b15e" providerId="ADAL" clId="{B2B8DDB1-31B8-4AA6-9C43-1ADD0867E70A}" dt="2020-09-16T20:03:24.994" v="1267" actId="27636"/>
          <ac:spMkLst>
            <pc:docMk/>
            <pc:sldMk cId="0" sldId="334"/>
            <ac:spMk id="30724" creationId="{00000000-0000-0000-0000-000000000000}"/>
          </ac:spMkLst>
        </pc:spChg>
      </pc:sldChg>
      <pc:sldChg chg="modSp">
        <pc:chgData name="Holloway James USRS" userId="209a2036-82a2-4c68-aa90-367cf796b15e" providerId="ADAL" clId="{B2B8DDB1-31B8-4AA6-9C43-1ADD0867E70A}" dt="2020-09-16T20:03:25.012" v="1268" actId="27636"/>
        <pc:sldMkLst>
          <pc:docMk/>
          <pc:sldMk cId="925488153" sldId="335"/>
        </pc:sldMkLst>
        <pc:spChg chg="mod">
          <ac:chgData name="Holloway James USRS" userId="209a2036-82a2-4c68-aa90-367cf796b15e" providerId="ADAL" clId="{B2B8DDB1-31B8-4AA6-9C43-1ADD0867E70A}" dt="2020-09-16T20:03:25.012" v="1268" actId="27636"/>
          <ac:spMkLst>
            <pc:docMk/>
            <pc:sldMk cId="925488153" sldId="335"/>
            <ac:spMk id="4" creationId="{F21DE19D-90E7-45C1-B235-D7DE8BDF80C7}"/>
          </ac:spMkLst>
        </pc:spChg>
      </pc:sldChg>
      <pc:sldChg chg="modSp">
        <pc:chgData name="Holloway James USRS" userId="209a2036-82a2-4c68-aa90-367cf796b15e" providerId="ADAL" clId="{B2B8DDB1-31B8-4AA6-9C43-1ADD0867E70A}" dt="2020-09-16T19:57:42.557" v="1197" actId="20577"/>
        <pc:sldMkLst>
          <pc:docMk/>
          <pc:sldMk cId="3008435822" sldId="338"/>
        </pc:sldMkLst>
        <pc:spChg chg="mod">
          <ac:chgData name="Holloway James USRS" userId="209a2036-82a2-4c68-aa90-367cf796b15e" providerId="ADAL" clId="{B2B8DDB1-31B8-4AA6-9C43-1ADD0867E70A}" dt="2020-09-16T13:35:31.065" v="32" actId="6549"/>
          <ac:spMkLst>
            <pc:docMk/>
            <pc:sldMk cId="3008435822" sldId="338"/>
            <ac:spMk id="2" creationId="{EDAC3BD9-4AA1-43F9-BDE2-ACE6B7BFF7BC}"/>
          </ac:spMkLst>
        </pc:spChg>
        <pc:spChg chg="mod">
          <ac:chgData name="Holloway James USRS" userId="209a2036-82a2-4c68-aa90-367cf796b15e" providerId="ADAL" clId="{B2B8DDB1-31B8-4AA6-9C43-1ADD0867E70A}" dt="2020-09-16T19:57:42.557" v="1197" actId="20577"/>
          <ac:spMkLst>
            <pc:docMk/>
            <pc:sldMk cId="3008435822" sldId="338"/>
            <ac:spMk id="3" creationId="{63A5EDB5-5719-4718-929E-EF3C1AA7EE8B}"/>
          </ac:spMkLst>
        </pc:spChg>
      </pc:sldChg>
      <pc:sldChg chg="modSp">
        <pc:chgData name="Holloway James USRS" userId="209a2036-82a2-4c68-aa90-367cf796b15e" providerId="ADAL" clId="{B2B8DDB1-31B8-4AA6-9C43-1ADD0867E70A}" dt="2020-09-16T20:02:47.975" v="1266" actId="20577"/>
        <pc:sldMkLst>
          <pc:docMk/>
          <pc:sldMk cId="358322855" sldId="339"/>
        </pc:sldMkLst>
        <pc:spChg chg="mod">
          <ac:chgData name="Holloway James USRS" userId="209a2036-82a2-4c68-aa90-367cf796b15e" providerId="ADAL" clId="{B2B8DDB1-31B8-4AA6-9C43-1ADD0867E70A}" dt="2020-09-16T13:35:43.704" v="42" actId="6549"/>
          <ac:spMkLst>
            <pc:docMk/>
            <pc:sldMk cId="358322855" sldId="339"/>
            <ac:spMk id="2" creationId="{EDAC3BD9-4AA1-43F9-BDE2-ACE6B7BFF7BC}"/>
          </ac:spMkLst>
        </pc:spChg>
        <pc:spChg chg="mod">
          <ac:chgData name="Holloway James USRS" userId="209a2036-82a2-4c68-aa90-367cf796b15e" providerId="ADAL" clId="{B2B8DDB1-31B8-4AA6-9C43-1ADD0867E70A}" dt="2020-09-16T20:02:47.975" v="1266" actId="20577"/>
          <ac:spMkLst>
            <pc:docMk/>
            <pc:sldMk cId="358322855" sldId="339"/>
            <ac:spMk id="3" creationId="{63A5EDB5-5719-4718-929E-EF3C1AA7EE8B}"/>
          </ac:spMkLst>
        </pc:spChg>
      </pc:sldChg>
      <pc:sldChg chg="modSp add">
        <pc:chgData name="Holloway James USRS" userId="209a2036-82a2-4c68-aa90-367cf796b15e" providerId="ADAL" clId="{B2B8DDB1-31B8-4AA6-9C43-1ADD0867E70A}" dt="2020-09-16T20:03:25.063" v="1277" actId="27636"/>
        <pc:sldMkLst>
          <pc:docMk/>
          <pc:sldMk cId="3741634683" sldId="340"/>
        </pc:sldMkLst>
        <pc:spChg chg="mod">
          <ac:chgData name="Holloway James USRS" userId="209a2036-82a2-4c68-aa90-367cf796b15e" providerId="ADAL" clId="{B2B8DDB1-31B8-4AA6-9C43-1ADD0867E70A}" dt="2020-09-16T20:03:25.063" v="1277" actId="27636"/>
          <ac:spMkLst>
            <pc:docMk/>
            <pc:sldMk cId="3741634683" sldId="340"/>
            <ac:spMk id="4" creationId="{BB3957F2-DE00-4817-8F70-06C9C6930A37}"/>
          </ac:spMkLst>
        </pc:spChg>
      </pc:sldChg>
      <pc:sldChg chg="modSp add">
        <pc:chgData name="Holloway James USRS" userId="209a2036-82a2-4c68-aa90-367cf796b15e" providerId="ADAL" clId="{B2B8DDB1-31B8-4AA6-9C43-1ADD0867E70A}" dt="2020-09-16T20:03:25.063" v="1278" actId="27636"/>
        <pc:sldMkLst>
          <pc:docMk/>
          <pc:sldMk cId="2443126024" sldId="341"/>
        </pc:sldMkLst>
        <pc:spChg chg="mod">
          <ac:chgData name="Holloway James USRS" userId="209a2036-82a2-4c68-aa90-367cf796b15e" providerId="ADAL" clId="{B2B8DDB1-31B8-4AA6-9C43-1ADD0867E70A}" dt="2020-09-16T20:03:25.063" v="1278" actId="27636"/>
          <ac:spMkLst>
            <pc:docMk/>
            <pc:sldMk cId="2443126024" sldId="341"/>
            <ac:spMk id="4" creationId="{BB3957F2-DE00-4817-8F70-06C9C6930A37}"/>
          </ac:spMkLst>
        </pc:spChg>
      </pc:sldChg>
      <pc:sldChg chg="del">
        <pc:chgData name="Holloway James USRS" userId="209a2036-82a2-4c68-aa90-367cf796b15e" providerId="ADAL" clId="{B2B8DDB1-31B8-4AA6-9C43-1ADD0867E70A}" dt="2020-09-16T13:43:20.823" v="51" actId="2696"/>
        <pc:sldMkLst>
          <pc:docMk/>
          <pc:sldMk cId="3701195302" sldId="341"/>
        </pc:sldMkLst>
      </pc:sldChg>
      <pc:sldChg chg="modSp add">
        <pc:chgData name="Holloway James USRS" userId="209a2036-82a2-4c68-aa90-367cf796b15e" providerId="ADAL" clId="{B2B8DDB1-31B8-4AA6-9C43-1ADD0867E70A}" dt="2020-09-16T20:03:25.082" v="1279" actId="27636"/>
        <pc:sldMkLst>
          <pc:docMk/>
          <pc:sldMk cId="3381524533" sldId="342"/>
        </pc:sldMkLst>
        <pc:spChg chg="mod">
          <ac:chgData name="Holloway James USRS" userId="209a2036-82a2-4c68-aa90-367cf796b15e" providerId="ADAL" clId="{B2B8DDB1-31B8-4AA6-9C43-1ADD0867E70A}" dt="2020-09-16T20:03:25.082" v="1279" actId="27636"/>
          <ac:spMkLst>
            <pc:docMk/>
            <pc:sldMk cId="3381524533" sldId="342"/>
            <ac:spMk id="4" creationId="{BB3957F2-DE00-4817-8F70-06C9C6930A37}"/>
          </ac:spMkLst>
        </pc:spChg>
      </pc:sldChg>
      <pc:sldChg chg="modSp add">
        <pc:chgData name="Holloway James USRS" userId="209a2036-82a2-4c68-aa90-367cf796b15e" providerId="ADAL" clId="{B2B8DDB1-31B8-4AA6-9C43-1ADD0867E70A}" dt="2020-09-16T20:03:25.082" v="1280" actId="27636"/>
        <pc:sldMkLst>
          <pc:docMk/>
          <pc:sldMk cId="3078756121" sldId="343"/>
        </pc:sldMkLst>
        <pc:spChg chg="mod">
          <ac:chgData name="Holloway James USRS" userId="209a2036-82a2-4c68-aa90-367cf796b15e" providerId="ADAL" clId="{B2B8DDB1-31B8-4AA6-9C43-1ADD0867E70A}" dt="2020-09-16T20:03:25.082" v="1280" actId="27636"/>
          <ac:spMkLst>
            <pc:docMk/>
            <pc:sldMk cId="3078756121" sldId="343"/>
            <ac:spMk id="4" creationId="{BB3957F2-DE00-4817-8F70-06C9C6930A37}"/>
          </ac:spMkLst>
        </pc:spChg>
      </pc:sldChg>
      <pc:sldChg chg="modSp add">
        <pc:chgData name="Holloway James USRS" userId="209a2036-82a2-4c68-aa90-367cf796b15e" providerId="ADAL" clId="{B2B8DDB1-31B8-4AA6-9C43-1ADD0867E70A}" dt="2020-09-16T20:03:25.082" v="1281" actId="27636"/>
        <pc:sldMkLst>
          <pc:docMk/>
          <pc:sldMk cId="2603042955" sldId="344"/>
        </pc:sldMkLst>
        <pc:spChg chg="mod">
          <ac:chgData name="Holloway James USRS" userId="209a2036-82a2-4c68-aa90-367cf796b15e" providerId="ADAL" clId="{B2B8DDB1-31B8-4AA6-9C43-1ADD0867E70A}" dt="2020-09-16T20:03:25.082" v="1281" actId="27636"/>
          <ac:spMkLst>
            <pc:docMk/>
            <pc:sldMk cId="2603042955" sldId="344"/>
            <ac:spMk id="4" creationId="{BB3957F2-DE00-4817-8F70-06C9C6930A37}"/>
          </ac:spMkLst>
        </pc:spChg>
      </pc:sldChg>
      <pc:sldChg chg="modSp add">
        <pc:chgData name="Holloway James USRS" userId="209a2036-82a2-4c68-aa90-367cf796b15e" providerId="ADAL" clId="{B2B8DDB1-31B8-4AA6-9C43-1ADD0867E70A}" dt="2020-09-16T20:03:25.097" v="1282" actId="27636"/>
        <pc:sldMkLst>
          <pc:docMk/>
          <pc:sldMk cId="3446881601" sldId="345"/>
        </pc:sldMkLst>
        <pc:spChg chg="mod">
          <ac:chgData name="Holloway James USRS" userId="209a2036-82a2-4c68-aa90-367cf796b15e" providerId="ADAL" clId="{B2B8DDB1-31B8-4AA6-9C43-1ADD0867E70A}" dt="2020-09-16T20:03:25.097" v="1282" actId="27636"/>
          <ac:spMkLst>
            <pc:docMk/>
            <pc:sldMk cId="3446881601" sldId="345"/>
            <ac:spMk id="4" creationId="{BB3957F2-DE00-4817-8F70-06C9C6930A37}"/>
          </ac:spMkLst>
        </pc:spChg>
      </pc:sldChg>
      <pc:sldChg chg="modSp add">
        <pc:chgData name="Holloway James USRS" userId="209a2036-82a2-4c68-aa90-367cf796b15e" providerId="ADAL" clId="{B2B8DDB1-31B8-4AA6-9C43-1ADD0867E70A}" dt="2020-09-16T20:03:25.097" v="1283" actId="27636"/>
        <pc:sldMkLst>
          <pc:docMk/>
          <pc:sldMk cId="2754060246" sldId="346"/>
        </pc:sldMkLst>
        <pc:spChg chg="mod">
          <ac:chgData name="Holloway James USRS" userId="209a2036-82a2-4c68-aa90-367cf796b15e" providerId="ADAL" clId="{B2B8DDB1-31B8-4AA6-9C43-1ADD0867E70A}" dt="2020-09-16T20:03:25.097" v="1283" actId="27636"/>
          <ac:spMkLst>
            <pc:docMk/>
            <pc:sldMk cId="2754060246" sldId="346"/>
            <ac:spMk id="4" creationId="{BB3957F2-DE00-4817-8F70-06C9C6930A37}"/>
          </ac:spMkLst>
        </pc:spChg>
      </pc:sldChg>
      <pc:sldChg chg="modSp add">
        <pc:chgData name="Holloway James USRS" userId="209a2036-82a2-4c68-aa90-367cf796b15e" providerId="ADAL" clId="{B2B8DDB1-31B8-4AA6-9C43-1ADD0867E70A}" dt="2020-09-16T20:03:25.097" v="1284" actId="27636"/>
        <pc:sldMkLst>
          <pc:docMk/>
          <pc:sldMk cId="21745240" sldId="347"/>
        </pc:sldMkLst>
        <pc:spChg chg="mod">
          <ac:chgData name="Holloway James USRS" userId="209a2036-82a2-4c68-aa90-367cf796b15e" providerId="ADAL" clId="{B2B8DDB1-31B8-4AA6-9C43-1ADD0867E70A}" dt="2020-09-16T20:03:25.097" v="1284" actId="27636"/>
          <ac:spMkLst>
            <pc:docMk/>
            <pc:sldMk cId="21745240" sldId="347"/>
            <ac:spMk id="4" creationId="{BB3957F2-DE00-4817-8F70-06C9C6930A37}"/>
          </ac:spMkLst>
        </pc:spChg>
      </pc:sldChg>
      <pc:sldChg chg="modSp add">
        <pc:chgData name="Holloway James USRS" userId="209a2036-82a2-4c68-aa90-367cf796b15e" providerId="ADAL" clId="{B2B8DDB1-31B8-4AA6-9C43-1ADD0867E70A}" dt="2020-09-16T20:03:25.113" v="1285" actId="27636"/>
        <pc:sldMkLst>
          <pc:docMk/>
          <pc:sldMk cId="1287546968" sldId="348"/>
        </pc:sldMkLst>
        <pc:spChg chg="mod">
          <ac:chgData name="Holloway James USRS" userId="209a2036-82a2-4c68-aa90-367cf796b15e" providerId="ADAL" clId="{B2B8DDB1-31B8-4AA6-9C43-1ADD0867E70A}" dt="2020-09-16T20:03:25.113" v="1285" actId="27636"/>
          <ac:spMkLst>
            <pc:docMk/>
            <pc:sldMk cId="1287546968" sldId="348"/>
            <ac:spMk id="4" creationId="{BB3957F2-DE00-4817-8F70-06C9C6930A37}"/>
          </ac:spMkLst>
        </pc:spChg>
      </pc:sldChg>
      <pc:sldChg chg="modSp add">
        <pc:chgData name="Holloway James USRS" userId="209a2036-82a2-4c68-aa90-367cf796b15e" providerId="ADAL" clId="{B2B8DDB1-31B8-4AA6-9C43-1ADD0867E70A}" dt="2020-09-16T20:03:25.113" v="1286" actId="27636"/>
        <pc:sldMkLst>
          <pc:docMk/>
          <pc:sldMk cId="2452575796" sldId="349"/>
        </pc:sldMkLst>
        <pc:spChg chg="mod">
          <ac:chgData name="Holloway James USRS" userId="209a2036-82a2-4c68-aa90-367cf796b15e" providerId="ADAL" clId="{B2B8DDB1-31B8-4AA6-9C43-1ADD0867E70A}" dt="2020-09-16T20:03:25.113" v="1286" actId="27636"/>
          <ac:spMkLst>
            <pc:docMk/>
            <pc:sldMk cId="2452575796" sldId="349"/>
            <ac:spMk id="4" creationId="{BB3957F2-DE00-4817-8F70-06C9C6930A37}"/>
          </ac:spMkLst>
        </pc:spChg>
      </pc:sldChg>
      <pc:sldChg chg="modSp add">
        <pc:chgData name="Holloway James USRS" userId="209a2036-82a2-4c68-aa90-367cf796b15e" providerId="ADAL" clId="{B2B8DDB1-31B8-4AA6-9C43-1ADD0867E70A}" dt="2020-09-16T20:03:25.113" v="1287" actId="27636"/>
        <pc:sldMkLst>
          <pc:docMk/>
          <pc:sldMk cId="2417983450" sldId="350"/>
        </pc:sldMkLst>
        <pc:spChg chg="mod">
          <ac:chgData name="Holloway James USRS" userId="209a2036-82a2-4c68-aa90-367cf796b15e" providerId="ADAL" clId="{B2B8DDB1-31B8-4AA6-9C43-1ADD0867E70A}" dt="2020-09-16T20:03:25.113" v="1287" actId="27636"/>
          <ac:spMkLst>
            <pc:docMk/>
            <pc:sldMk cId="2417983450" sldId="350"/>
            <ac:spMk id="4" creationId="{BB3957F2-DE00-4817-8F70-06C9C6930A37}"/>
          </ac:spMkLst>
        </pc:spChg>
      </pc:sldChg>
      <pc:sldChg chg="modSp add">
        <pc:chgData name="Holloway James USRS" userId="209a2036-82a2-4c68-aa90-367cf796b15e" providerId="ADAL" clId="{B2B8DDB1-31B8-4AA6-9C43-1ADD0867E70A}" dt="2020-09-16T20:03:25.128" v="1288" actId="27636"/>
        <pc:sldMkLst>
          <pc:docMk/>
          <pc:sldMk cId="2732944712" sldId="351"/>
        </pc:sldMkLst>
        <pc:spChg chg="mod">
          <ac:chgData name="Holloway James USRS" userId="209a2036-82a2-4c68-aa90-367cf796b15e" providerId="ADAL" clId="{B2B8DDB1-31B8-4AA6-9C43-1ADD0867E70A}" dt="2020-09-16T20:03:25.128" v="1288" actId="27636"/>
          <ac:spMkLst>
            <pc:docMk/>
            <pc:sldMk cId="2732944712" sldId="351"/>
            <ac:spMk id="4" creationId="{BB3957F2-DE00-4817-8F70-06C9C6930A37}"/>
          </ac:spMkLst>
        </pc:spChg>
      </pc:sldChg>
      <pc:sldChg chg="modSp add">
        <pc:chgData name="Holloway James USRS" userId="209a2036-82a2-4c68-aa90-367cf796b15e" providerId="ADAL" clId="{B2B8DDB1-31B8-4AA6-9C43-1ADD0867E70A}" dt="2020-09-16T20:03:25.128" v="1289" actId="27636"/>
        <pc:sldMkLst>
          <pc:docMk/>
          <pc:sldMk cId="3472263181" sldId="352"/>
        </pc:sldMkLst>
        <pc:spChg chg="mod">
          <ac:chgData name="Holloway James USRS" userId="209a2036-82a2-4c68-aa90-367cf796b15e" providerId="ADAL" clId="{B2B8DDB1-31B8-4AA6-9C43-1ADD0867E70A}" dt="2020-09-16T20:03:25.128" v="1289" actId="27636"/>
          <ac:spMkLst>
            <pc:docMk/>
            <pc:sldMk cId="3472263181" sldId="352"/>
            <ac:spMk id="4" creationId="{BB3957F2-DE00-4817-8F70-06C9C6930A37}"/>
          </ac:spMkLst>
        </pc:spChg>
      </pc:sldChg>
      <pc:sldChg chg="modSp add">
        <pc:chgData name="Holloway James USRS" userId="209a2036-82a2-4c68-aa90-367cf796b15e" providerId="ADAL" clId="{B2B8DDB1-31B8-4AA6-9C43-1ADD0867E70A}" dt="2020-09-16T20:03:25.128" v="1290" actId="27636"/>
        <pc:sldMkLst>
          <pc:docMk/>
          <pc:sldMk cId="3848400673" sldId="353"/>
        </pc:sldMkLst>
        <pc:spChg chg="mod">
          <ac:chgData name="Holloway James USRS" userId="209a2036-82a2-4c68-aa90-367cf796b15e" providerId="ADAL" clId="{B2B8DDB1-31B8-4AA6-9C43-1ADD0867E70A}" dt="2020-09-16T20:03:25.128" v="1290" actId="27636"/>
          <ac:spMkLst>
            <pc:docMk/>
            <pc:sldMk cId="3848400673" sldId="353"/>
            <ac:spMk id="4" creationId="{BB3957F2-DE00-4817-8F70-06C9C6930A37}"/>
          </ac:spMkLst>
        </pc:spChg>
      </pc:sldChg>
      <pc:sldChg chg="modSp add">
        <pc:chgData name="Holloway James USRS" userId="209a2036-82a2-4c68-aa90-367cf796b15e" providerId="ADAL" clId="{B2B8DDB1-31B8-4AA6-9C43-1ADD0867E70A}" dt="2020-09-16T20:03:25.148" v="1291" actId="27636"/>
        <pc:sldMkLst>
          <pc:docMk/>
          <pc:sldMk cId="2198839791" sldId="354"/>
        </pc:sldMkLst>
        <pc:spChg chg="mod">
          <ac:chgData name="Holloway James USRS" userId="209a2036-82a2-4c68-aa90-367cf796b15e" providerId="ADAL" clId="{B2B8DDB1-31B8-4AA6-9C43-1ADD0867E70A}" dt="2020-09-16T20:03:25.148" v="1291" actId="27636"/>
          <ac:spMkLst>
            <pc:docMk/>
            <pc:sldMk cId="2198839791" sldId="354"/>
            <ac:spMk id="4" creationId="{BB3957F2-DE00-4817-8F70-06C9C6930A37}"/>
          </ac:spMkLst>
        </pc:spChg>
      </pc:sldChg>
      <pc:sldChg chg="modSp add">
        <pc:chgData name="Holloway James USRS" userId="209a2036-82a2-4c68-aa90-367cf796b15e" providerId="ADAL" clId="{B2B8DDB1-31B8-4AA6-9C43-1ADD0867E70A}" dt="2020-09-16T20:03:25.148" v="1292" actId="27636"/>
        <pc:sldMkLst>
          <pc:docMk/>
          <pc:sldMk cId="1575743193" sldId="355"/>
        </pc:sldMkLst>
        <pc:spChg chg="mod">
          <ac:chgData name="Holloway James USRS" userId="209a2036-82a2-4c68-aa90-367cf796b15e" providerId="ADAL" clId="{B2B8DDB1-31B8-4AA6-9C43-1ADD0867E70A}" dt="2020-09-16T20:03:25.148" v="1292" actId="27636"/>
          <ac:spMkLst>
            <pc:docMk/>
            <pc:sldMk cId="1575743193" sldId="355"/>
            <ac:spMk id="4" creationId="{BB3957F2-DE00-4817-8F70-06C9C6930A37}"/>
          </ac:spMkLst>
        </pc:spChg>
      </pc:sldChg>
      <pc:sldChg chg="addSp delSp modSp add">
        <pc:chgData name="Holloway James USRS" userId="209a2036-82a2-4c68-aa90-367cf796b15e" providerId="ADAL" clId="{B2B8DDB1-31B8-4AA6-9C43-1ADD0867E70A}" dt="2020-09-16T20:03:25.195" v="1301" actId="27636"/>
        <pc:sldMkLst>
          <pc:docMk/>
          <pc:sldMk cId="3223919154" sldId="356"/>
        </pc:sldMkLst>
        <pc:spChg chg="del">
          <ac:chgData name="Holloway James USRS" userId="209a2036-82a2-4c68-aa90-367cf796b15e" providerId="ADAL" clId="{B2B8DDB1-31B8-4AA6-9C43-1ADD0867E70A}" dt="2020-09-16T19:13:41.447" v="177"/>
          <ac:spMkLst>
            <pc:docMk/>
            <pc:sldMk cId="3223919154" sldId="356"/>
            <ac:spMk id="3" creationId="{29BE6810-A2FC-47CA-B804-692C09C2D4FA}"/>
          </ac:spMkLst>
        </pc:spChg>
        <pc:spChg chg="mod">
          <ac:chgData name="Holloway James USRS" userId="209a2036-82a2-4c68-aa90-367cf796b15e" providerId="ADAL" clId="{B2B8DDB1-31B8-4AA6-9C43-1ADD0867E70A}" dt="2020-09-16T20:03:25.195" v="1301" actId="27636"/>
          <ac:spMkLst>
            <pc:docMk/>
            <pc:sldMk cId="3223919154" sldId="356"/>
            <ac:spMk id="4" creationId="{BB3957F2-DE00-4817-8F70-06C9C6930A37}"/>
          </ac:spMkLst>
        </pc:spChg>
        <pc:spChg chg="add mod">
          <ac:chgData name="Holloway James USRS" userId="209a2036-82a2-4c68-aa90-367cf796b15e" providerId="ADAL" clId="{B2B8DDB1-31B8-4AA6-9C43-1ADD0867E70A}" dt="2020-09-16T19:23:00.689" v="376" actId="20577"/>
          <ac:spMkLst>
            <pc:docMk/>
            <pc:sldMk cId="3223919154" sldId="356"/>
            <ac:spMk id="9" creationId="{DF6433BB-1312-42B5-B7E7-7356C8BAFB35}"/>
          </ac:spMkLst>
        </pc:spChg>
        <pc:picChg chg="add mod">
          <ac:chgData name="Holloway James USRS" userId="209a2036-82a2-4c68-aa90-367cf796b15e" providerId="ADAL" clId="{B2B8DDB1-31B8-4AA6-9C43-1ADD0867E70A}" dt="2020-09-16T19:13:47.566" v="180" actId="1076"/>
          <ac:picMkLst>
            <pc:docMk/>
            <pc:sldMk cId="3223919154" sldId="356"/>
            <ac:picMk id="6" creationId="{E56D6D33-FE7C-4E6B-8889-D6CFD90F3E66}"/>
          </ac:picMkLst>
        </pc:picChg>
        <pc:picChg chg="add mod">
          <ac:chgData name="Holloway James USRS" userId="209a2036-82a2-4c68-aa90-367cf796b15e" providerId="ADAL" clId="{B2B8DDB1-31B8-4AA6-9C43-1ADD0867E70A}" dt="2020-09-16T19:21:53.643" v="279" actId="14100"/>
          <ac:picMkLst>
            <pc:docMk/>
            <pc:sldMk cId="3223919154" sldId="356"/>
            <ac:picMk id="8" creationId="{0CE8EC56-3EB3-4553-9C10-F442EEF0CEAD}"/>
          </ac:picMkLst>
        </pc:picChg>
      </pc:sldChg>
      <pc:sldChg chg="addSp delSp modSp add">
        <pc:chgData name="Holloway James USRS" userId="209a2036-82a2-4c68-aa90-367cf796b15e" providerId="ADAL" clId="{B2B8DDB1-31B8-4AA6-9C43-1ADD0867E70A}" dt="2020-09-16T20:03:25.195" v="1302" actId="27636"/>
        <pc:sldMkLst>
          <pc:docMk/>
          <pc:sldMk cId="277082632" sldId="357"/>
        </pc:sldMkLst>
        <pc:spChg chg="del">
          <ac:chgData name="Holloway James USRS" userId="209a2036-82a2-4c68-aa90-367cf796b15e" providerId="ADAL" clId="{B2B8DDB1-31B8-4AA6-9C43-1ADD0867E70A}" dt="2020-09-16T19:14:06.337" v="181"/>
          <ac:spMkLst>
            <pc:docMk/>
            <pc:sldMk cId="277082632" sldId="357"/>
            <ac:spMk id="3" creationId="{29BE6810-A2FC-47CA-B804-692C09C2D4FA}"/>
          </ac:spMkLst>
        </pc:spChg>
        <pc:spChg chg="mod">
          <ac:chgData name="Holloway James USRS" userId="209a2036-82a2-4c68-aa90-367cf796b15e" providerId="ADAL" clId="{B2B8DDB1-31B8-4AA6-9C43-1ADD0867E70A}" dt="2020-09-16T20:03:25.195" v="1302" actId="27636"/>
          <ac:spMkLst>
            <pc:docMk/>
            <pc:sldMk cId="277082632" sldId="357"/>
            <ac:spMk id="4" creationId="{BB3957F2-DE00-4817-8F70-06C9C6930A37}"/>
          </ac:spMkLst>
        </pc:spChg>
        <pc:spChg chg="add">
          <ac:chgData name="Holloway James USRS" userId="209a2036-82a2-4c68-aa90-367cf796b15e" providerId="ADAL" clId="{B2B8DDB1-31B8-4AA6-9C43-1ADD0867E70A}" dt="2020-09-16T19:23:12.815" v="377"/>
          <ac:spMkLst>
            <pc:docMk/>
            <pc:sldMk cId="277082632" sldId="357"/>
            <ac:spMk id="9" creationId="{0DA4CFFC-2291-48F5-A3A7-30822E3E6C0E}"/>
          </ac:spMkLst>
        </pc:spChg>
        <pc:picChg chg="add mod">
          <ac:chgData name="Holloway James USRS" userId="209a2036-82a2-4c68-aa90-367cf796b15e" providerId="ADAL" clId="{B2B8DDB1-31B8-4AA6-9C43-1ADD0867E70A}" dt="2020-09-16T19:23:19.076" v="378" actId="14100"/>
          <ac:picMkLst>
            <pc:docMk/>
            <pc:sldMk cId="277082632" sldId="357"/>
            <ac:picMk id="6" creationId="{AAC32461-46F9-4A0D-B43F-1A3B529BDFB8}"/>
          </ac:picMkLst>
        </pc:picChg>
        <pc:picChg chg="add mod">
          <ac:chgData name="Holloway James USRS" userId="209a2036-82a2-4c68-aa90-367cf796b15e" providerId="ADAL" clId="{B2B8DDB1-31B8-4AA6-9C43-1ADD0867E70A}" dt="2020-09-16T19:23:21.794" v="379" actId="14100"/>
          <ac:picMkLst>
            <pc:docMk/>
            <pc:sldMk cId="277082632" sldId="357"/>
            <ac:picMk id="8" creationId="{36D0EAE5-7A56-44C3-841D-13DDFB31DE1E}"/>
          </ac:picMkLst>
        </pc:picChg>
      </pc:sldChg>
      <pc:sldChg chg="addSp delSp modSp add">
        <pc:chgData name="Holloway James USRS" userId="209a2036-82a2-4c68-aa90-367cf796b15e" providerId="ADAL" clId="{B2B8DDB1-31B8-4AA6-9C43-1ADD0867E70A}" dt="2020-09-16T20:03:25.210" v="1303" actId="27636"/>
        <pc:sldMkLst>
          <pc:docMk/>
          <pc:sldMk cId="3492113531" sldId="358"/>
        </pc:sldMkLst>
        <pc:spChg chg="del">
          <ac:chgData name="Holloway James USRS" userId="209a2036-82a2-4c68-aa90-367cf796b15e" providerId="ADAL" clId="{B2B8DDB1-31B8-4AA6-9C43-1ADD0867E70A}" dt="2020-09-16T19:14:18.653" v="185"/>
          <ac:spMkLst>
            <pc:docMk/>
            <pc:sldMk cId="3492113531" sldId="358"/>
            <ac:spMk id="3" creationId="{29BE6810-A2FC-47CA-B804-692C09C2D4FA}"/>
          </ac:spMkLst>
        </pc:spChg>
        <pc:spChg chg="mod">
          <ac:chgData name="Holloway James USRS" userId="209a2036-82a2-4c68-aa90-367cf796b15e" providerId="ADAL" clId="{B2B8DDB1-31B8-4AA6-9C43-1ADD0867E70A}" dt="2020-09-16T20:03:25.210" v="1303" actId="27636"/>
          <ac:spMkLst>
            <pc:docMk/>
            <pc:sldMk cId="3492113531" sldId="358"/>
            <ac:spMk id="4" creationId="{BB3957F2-DE00-4817-8F70-06C9C6930A37}"/>
          </ac:spMkLst>
        </pc:spChg>
        <pc:spChg chg="add del mod">
          <ac:chgData name="Holloway James USRS" userId="209a2036-82a2-4c68-aa90-367cf796b15e" providerId="ADAL" clId="{B2B8DDB1-31B8-4AA6-9C43-1ADD0867E70A}" dt="2020-09-16T19:17:09.359" v="213"/>
          <ac:spMkLst>
            <pc:docMk/>
            <pc:sldMk cId="3492113531" sldId="358"/>
            <ac:spMk id="7" creationId="{D3427FEE-B1A8-4973-BD7C-D2FC12C8B2D1}"/>
          </ac:spMkLst>
        </pc:spChg>
        <pc:spChg chg="add">
          <ac:chgData name="Holloway James USRS" userId="209a2036-82a2-4c68-aa90-367cf796b15e" providerId="ADAL" clId="{B2B8DDB1-31B8-4AA6-9C43-1ADD0867E70A}" dt="2020-09-16T19:23:25.291" v="380"/>
          <ac:spMkLst>
            <pc:docMk/>
            <pc:sldMk cId="3492113531" sldId="358"/>
            <ac:spMk id="12" creationId="{B1F4A844-6704-4744-BFAF-EBC8DEA049AE}"/>
          </ac:spMkLst>
        </pc:spChg>
        <pc:picChg chg="add del mod">
          <ac:chgData name="Holloway James USRS" userId="209a2036-82a2-4c68-aa90-367cf796b15e" providerId="ADAL" clId="{B2B8DDB1-31B8-4AA6-9C43-1ADD0867E70A}" dt="2020-09-16T19:17:05.941" v="212"/>
          <ac:picMkLst>
            <pc:docMk/>
            <pc:sldMk cId="3492113531" sldId="358"/>
            <ac:picMk id="6" creationId="{A20215F2-3533-4CE4-9CAE-B1EADE426C88}"/>
          </ac:picMkLst>
        </pc:picChg>
        <pc:picChg chg="add mod">
          <ac:chgData name="Holloway James USRS" userId="209a2036-82a2-4c68-aa90-367cf796b15e" providerId="ADAL" clId="{B2B8DDB1-31B8-4AA6-9C43-1ADD0867E70A}" dt="2020-09-16T19:23:29.102" v="381" actId="14100"/>
          <ac:picMkLst>
            <pc:docMk/>
            <pc:sldMk cId="3492113531" sldId="358"/>
            <ac:picMk id="9" creationId="{6E869D91-6773-4179-AAA9-50226B149783}"/>
          </ac:picMkLst>
        </pc:picChg>
        <pc:picChg chg="add mod">
          <ac:chgData name="Holloway James USRS" userId="209a2036-82a2-4c68-aa90-367cf796b15e" providerId="ADAL" clId="{B2B8DDB1-31B8-4AA6-9C43-1ADD0867E70A}" dt="2020-09-16T19:23:32.537" v="382" actId="14100"/>
          <ac:picMkLst>
            <pc:docMk/>
            <pc:sldMk cId="3492113531" sldId="358"/>
            <ac:picMk id="11" creationId="{52B8A053-2DF5-4DA3-9B0B-F9DB3450F40A}"/>
          </ac:picMkLst>
        </pc:picChg>
      </pc:sldChg>
      <pc:sldChg chg="addSp delSp modSp add">
        <pc:chgData name="Holloway James USRS" userId="209a2036-82a2-4c68-aa90-367cf796b15e" providerId="ADAL" clId="{B2B8DDB1-31B8-4AA6-9C43-1ADD0867E70A}" dt="2020-09-16T20:03:25.210" v="1304" actId="27636"/>
        <pc:sldMkLst>
          <pc:docMk/>
          <pc:sldMk cId="1868891203" sldId="359"/>
        </pc:sldMkLst>
        <pc:spChg chg="del">
          <ac:chgData name="Holloway James USRS" userId="209a2036-82a2-4c68-aa90-367cf796b15e" providerId="ADAL" clId="{B2B8DDB1-31B8-4AA6-9C43-1ADD0867E70A}" dt="2020-09-16T19:14:28.450" v="187"/>
          <ac:spMkLst>
            <pc:docMk/>
            <pc:sldMk cId="1868891203" sldId="359"/>
            <ac:spMk id="3" creationId="{29BE6810-A2FC-47CA-B804-692C09C2D4FA}"/>
          </ac:spMkLst>
        </pc:spChg>
        <pc:spChg chg="mod">
          <ac:chgData name="Holloway James USRS" userId="209a2036-82a2-4c68-aa90-367cf796b15e" providerId="ADAL" clId="{B2B8DDB1-31B8-4AA6-9C43-1ADD0867E70A}" dt="2020-09-16T20:03:25.210" v="1304" actId="27636"/>
          <ac:spMkLst>
            <pc:docMk/>
            <pc:sldMk cId="1868891203" sldId="359"/>
            <ac:spMk id="4" creationId="{BB3957F2-DE00-4817-8F70-06C9C6930A37}"/>
          </ac:spMkLst>
        </pc:spChg>
        <pc:spChg chg="add del mod">
          <ac:chgData name="Holloway James USRS" userId="209a2036-82a2-4c68-aa90-367cf796b15e" providerId="ADAL" clId="{B2B8DDB1-31B8-4AA6-9C43-1ADD0867E70A}" dt="2020-09-16T19:16:27.884" v="209"/>
          <ac:spMkLst>
            <pc:docMk/>
            <pc:sldMk cId="1868891203" sldId="359"/>
            <ac:spMk id="7" creationId="{22B5C893-52A0-49F3-B437-75B37E363214}"/>
          </ac:spMkLst>
        </pc:spChg>
        <pc:spChg chg="add">
          <ac:chgData name="Holloway James USRS" userId="209a2036-82a2-4c68-aa90-367cf796b15e" providerId="ADAL" clId="{B2B8DDB1-31B8-4AA6-9C43-1ADD0867E70A}" dt="2020-09-16T19:23:35.357" v="383"/>
          <ac:spMkLst>
            <pc:docMk/>
            <pc:sldMk cId="1868891203" sldId="359"/>
            <ac:spMk id="12" creationId="{84CF5921-9B94-4219-B447-0290BCF446D6}"/>
          </ac:spMkLst>
        </pc:spChg>
        <pc:picChg chg="add del mod">
          <ac:chgData name="Holloway James USRS" userId="209a2036-82a2-4c68-aa90-367cf796b15e" providerId="ADAL" clId="{B2B8DDB1-31B8-4AA6-9C43-1ADD0867E70A}" dt="2020-09-16T19:16:24.497" v="208"/>
          <ac:picMkLst>
            <pc:docMk/>
            <pc:sldMk cId="1868891203" sldId="359"/>
            <ac:picMk id="6" creationId="{CCDFADEB-FE32-434C-850A-B25F60E05DE6}"/>
          </ac:picMkLst>
        </pc:picChg>
        <pc:picChg chg="add mod">
          <ac:chgData name="Holloway James USRS" userId="209a2036-82a2-4c68-aa90-367cf796b15e" providerId="ADAL" clId="{B2B8DDB1-31B8-4AA6-9C43-1ADD0867E70A}" dt="2020-09-16T19:23:41.130" v="385" actId="14100"/>
          <ac:picMkLst>
            <pc:docMk/>
            <pc:sldMk cId="1868891203" sldId="359"/>
            <ac:picMk id="9" creationId="{DE317DD3-1ADB-4472-AB6C-AE744D16A140}"/>
          </ac:picMkLst>
        </pc:picChg>
        <pc:picChg chg="add mod">
          <ac:chgData name="Holloway James USRS" userId="209a2036-82a2-4c68-aa90-367cf796b15e" providerId="ADAL" clId="{B2B8DDB1-31B8-4AA6-9C43-1ADD0867E70A}" dt="2020-09-16T19:23:44.063" v="386" actId="14100"/>
          <ac:picMkLst>
            <pc:docMk/>
            <pc:sldMk cId="1868891203" sldId="359"/>
            <ac:picMk id="11" creationId="{199F16B1-1D14-487C-ACC4-81F0084AFEBF}"/>
          </ac:picMkLst>
        </pc:picChg>
      </pc:sldChg>
      <pc:sldChg chg="addSp delSp modSp add">
        <pc:chgData name="Holloway James USRS" userId="209a2036-82a2-4c68-aa90-367cf796b15e" providerId="ADAL" clId="{B2B8DDB1-31B8-4AA6-9C43-1ADD0867E70A}" dt="2020-09-16T20:03:25.210" v="1305" actId="27636"/>
        <pc:sldMkLst>
          <pc:docMk/>
          <pc:sldMk cId="1310648492" sldId="360"/>
        </pc:sldMkLst>
        <pc:spChg chg="del">
          <ac:chgData name="Holloway James USRS" userId="209a2036-82a2-4c68-aa90-367cf796b15e" providerId="ADAL" clId="{B2B8DDB1-31B8-4AA6-9C43-1ADD0867E70A}" dt="2020-09-16T19:14:42.687" v="191"/>
          <ac:spMkLst>
            <pc:docMk/>
            <pc:sldMk cId="1310648492" sldId="360"/>
            <ac:spMk id="3" creationId="{29BE6810-A2FC-47CA-B804-692C09C2D4FA}"/>
          </ac:spMkLst>
        </pc:spChg>
        <pc:spChg chg="mod">
          <ac:chgData name="Holloway James USRS" userId="209a2036-82a2-4c68-aa90-367cf796b15e" providerId="ADAL" clId="{B2B8DDB1-31B8-4AA6-9C43-1ADD0867E70A}" dt="2020-09-16T20:03:25.210" v="1305" actId="27636"/>
          <ac:spMkLst>
            <pc:docMk/>
            <pc:sldMk cId="1310648492" sldId="360"/>
            <ac:spMk id="4" creationId="{BB3957F2-DE00-4817-8F70-06C9C6930A37}"/>
          </ac:spMkLst>
        </pc:spChg>
        <pc:spChg chg="add del mod">
          <ac:chgData name="Holloway James USRS" userId="209a2036-82a2-4c68-aa90-367cf796b15e" providerId="ADAL" clId="{B2B8DDB1-31B8-4AA6-9C43-1ADD0867E70A}" dt="2020-09-16T19:17:28.302" v="218"/>
          <ac:spMkLst>
            <pc:docMk/>
            <pc:sldMk cId="1310648492" sldId="360"/>
            <ac:spMk id="7" creationId="{7B63A4C2-4C8A-49DC-962A-D0733C272AA5}"/>
          </ac:spMkLst>
        </pc:spChg>
        <pc:spChg chg="add">
          <ac:chgData name="Holloway James USRS" userId="209a2036-82a2-4c68-aa90-367cf796b15e" providerId="ADAL" clId="{B2B8DDB1-31B8-4AA6-9C43-1ADD0867E70A}" dt="2020-09-16T19:23:48.401" v="387"/>
          <ac:spMkLst>
            <pc:docMk/>
            <pc:sldMk cId="1310648492" sldId="360"/>
            <ac:spMk id="12" creationId="{ED16D583-1723-4412-9D3B-7D07132D4DE7}"/>
          </ac:spMkLst>
        </pc:spChg>
        <pc:picChg chg="add del mod">
          <ac:chgData name="Holloway James USRS" userId="209a2036-82a2-4c68-aa90-367cf796b15e" providerId="ADAL" clId="{B2B8DDB1-31B8-4AA6-9C43-1ADD0867E70A}" dt="2020-09-16T19:17:23.063" v="217"/>
          <ac:picMkLst>
            <pc:docMk/>
            <pc:sldMk cId="1310648492" sldId="360"/>
            <ac:picMk id="6" creationId="{F9BC2D26-10C1-4070-99BA-E451B66B7768}"/>
          </ac:picMkLst>
        </pc:picChg>
        <pc:picChg chg="add mod">
          <ac:chgData name="Holloway James USRS" userId="209a2036-82a2-4c68-aa90-367cf796b15e" providerId="ADAL" clId="{B2B8DDB1-31B8-4AA6-9C43-1ADD0867E70A}" dt="2020-09-16T19:23:54.699" v="389" actId="14100"/>
          <ac:picMkLst>
            <pc:docMk/>
            <pc:sldMk cId="1310648492" sldId="360"/>
            <ac:picMk id="9" creationId="{6B67BE5B-7990-4569-AB70-CBC759333E3B}"/>
          </ac:picMkLst>
        </pc:picChg>
        <pc:picChg chg="add mod">
          <ac:chgData name="Holloway James USRS" userId="209a2036-82a2-4c68-aa90-367cf796b15e" providerId="ADAL" clId="{B2B8DDB1-31B8-4AA6-9C43-1ADD0867E70A}" dt="2020-09-16T19:23:57.948" v="390" actId="14100"/>
          <ac:picMkLst>
            <pc:docMk/>
            <pc:sldMk cId="1310648492" sldId="360"/>
            <ac:picMk id="11" creationId="{5A973C98-99C7-4455-B671-68CEFFD1E4EC}"/>
          </ac:picMkLst>
        </pc:picChg>
      </pc:sldChg>
      <pc:sldChg chg="addSp delSp modSp add">
        <pc:chgData name="Holloway James USRS" userId="209a2036-82a2-4c68-aa90-367cf796b15e" providerId="ADAL" clId="{B2B8DDB1-31B8-4AA6-9C43-1ADD0867E70A}" dt="2020-09-16T20:03:25.226" v="1306" actId="27636"/>
        <pc:sldMkLst>
          <pc:docMk/>
          <pc:sldMk cId="3929099874" sldId="361"/>
        </pc:sldMkLst>
        <pc:spChg chg="del">
          <ac:chgData name="Holloway James USRS" userId="209a2036-82a2-4c68-aa90-367cf796b15e" providerId="ADAL" clId="{B2B8DDB1-31B8-4AA6-9C43-1ADD0867E70A}" dt="2020-09-16T19:14:54.917" v="195"/>
          <ac:spMkLst>
            <pc:docMk/>
            <pc:sldMk cId="3929099874" sldId="361"/>
            <ac:spMk id="3" creationId="{29BE6810-A2FC-47CA-B804-692C09C2D4FA}"/>
          </ac:spMkLst>
        </pc:spChg>
        <pc:spChg chg="mod">
          <ac:chgData name="Holloway James USRS" userId="209a2036-82a2-4c68-aa90-367cf796b15e" providerId="ADAL" clId="{B2B8DDB1-31B8-4AA6-9C43-1ADD0867E70A}" dt="2020-09-16T20:03:25.226" v="1306" actId="27636"/>
          <ac:spMkLst>
            <pc:docMk/>
            <pc:sldMk cId="3929099874" sldId="361"/>
            <ac:spMk id="4" creationId="{BB3957F2-DE00-4817-8F70-06C9C6930A37}"/>
          </ac:spMkLst>
        </pc:spChg>
        <pc:spChg chg="add">
          <ac:chgData name="Holloway James USRS" userId="209a2036-82a2-4c68-aa90-367cf796b15e" providerId="ADAL" clId="{B2B8DDB1-31B8-4AA6-9C43-1ADD0867E70A}" dt="2020-09-16T19:24:01.489" v="391"/>
          <ac:spMkLst>
            <pc:docMk/>
            <pc:sldMk cId="3929099874" sldId="361"/>
            <ac:spMk id="9" creationId="{B0DF60DE-1C3F-4BCA-B449-8B44B5003374}"/>
          </ac:spMkLst>
        </pc:spChg>
        <pc:picChg chg="add mod">
          <ac:chgData name="Holloway James USRS" userId="209a2036-82a2-4c68-aa90-367cf796b15e" providerId="ADAL" clId="{B2B8DDB1-31B8-4AA6-9C43-1ADD0867E70A}" dt="2020-09-16T19:24:06.628" v="393" actId="14100"/>
          <ac:picMkLst>
            <pc:docMk/>
            <pc:sldMk cId="3929099874" sldId="361"/>
            <ac:picMk id="6" creationId="{D7077405-B79E-454A-9C61-C5B13189A8BD}"/>
          </ac:picMkLst>
        </pc:picChg>
        <pc:picChg chg="add mod">
          <ac:chgData name="Holloway James USRS" userId="209a2036-82a2-4c68-aa90-367cf796b15e" providerId="ADAL" clId="{B2B8DDB1-31B8-4AA6-9C43-1ADD0867E70A}" dt="2020-09-16T19:24:09.063" v="394" actId="14100"/>
          <ac:picMkLst>
            <pc:docMk/>
            <pc:sldMk cId="3929099874" sldId="361"/>
            <ac:picMk id="8" creationId="{E4780260-D965-460D-AD56-276EAC2E387B}"/>
          </ac:picMkLst>
        </pc:picChg>
      </pc:sldChg>
      <pc:sldChg chg="addSp delSp modSp add">
        <pc:chgData name="Holloway James USRS" userId="209a2036-82a2-4c68-aa90-367cf796b15e" providerId="ADAL" clId="{B2B8DDB1-31B8-4AA6-9C43-1ADD0867E70A}" dt="2020-09-16T20:03:25.226" v="1307" actId="27636"/>
        <pc:sldMkLst>
          <pc:docMk/>
          <pc:sldMk cId="1475717589" sldId="362"/>
        </pc:sldMkLst>
        <pc:spChg chg="del">
          <ac:chgData name="Holloway James USRS" userId="209a2036-82a2-4c68-aa90-367cf796b15e" providerId="ADAL" clId="{B2B8DDB1-31B8-4AA6-9C43-1ADD0867E70A}" dt="2020-09-16T19:15:05.325" v="198"/>
          <ac:spMkLst>
            <pc:docMk/>
            <pc:sldMk cId="1475717589" sldId="362"/>
            <ac:spMk id="3" creationId="{29BE6810-A2FC-47CA-B804-692C09C2D4FA}"/>
          </ac:spMkLst>
        </pc:spChg>
        <pc:spChg chg="mod">
          <ac:chgData name="Holloway James USRS" userId="209a2036-82a2-4c68-aa90-367cf796b15e" providerId="ADAL" clId="{B2B8DDB1-31B8-4AA6-9C43-1ADD0867E70A}" dt="2020-09-16T20:03:25.226" v="1307" actId="27636"/>
          <ac:spMkLst>
            <pc:docMk/>
            <pc:sldMk cId="1475717589" sldId="362"/>
            <ac:spMk id="4" creationId="{BB3957F2-DE00-4817-8F70-06C9C6930A37}"/>
          </ac:spMkLst>
        </pc:spChg>
        <pc:spChg chg="add del mod">
          <ac:chgData name="Holloway James USRS" userId="209a2036-82a2-4c68-aa90-367cf796b15e" providerId="ADAL" clId="{B2B8DDB1-31B8-4AA6-9C43-1ADD0867E70A}" dt="2020-09-16T19:17:45.238" v="221"/>
          <ac:spMkLst>
            <pc:docMk/>
            <pc:sldMk cId="1475717589" sldId="362"/>
            <ac:spMk id="7" creationId="{6F32351F-1575-4240-A64B-C37CD8685D8A}"/>
          </ac:spMkLst>
        </pc:spChg>
        <pc:spChg chg="add">
          <ac:chgData name="Holloway James USRS" userId="209a2036-82a2-4c68-aa90-367cf796b15e" providerId="ADAL" clId="{B2B8DDB1-31B8-4AA6-9C43-1ADD0867E70A}" dt="2020-09-16T19:24:12.991" v="395"/>
          <ac:spMkLst>
            <pc:docMk/>
            <pc:sldMk cId="1475717589" sldId="362"/>
            <ac:spMk id="12" creationId="{99349647-F909-4DCC-A54C-BAC7F7C48881}"/>
          </ac:spMkLst>
        </pc:spChg>
        <pc:picChg chg="add del mod">
          <ac:chgData name="Holloway James USRS" userId="209a2036-82a2-4c68-aa90-367cf796b15e" providerId="ADAL" clId="{B2B8DDB1-31B8-4AA6-9C43-1ADD0867E70A}" dt="2020-09-16T19:17:42.351" v="220"/>
          <ac:picMkLst>
            <pc:docMk/>
            <pc:sldMk cId="1475717589" sldId="362"/>
            <ac:picMk id="6" creationId="{0E5EFD29-E92E-429D-B120-5842032456B3}"/>
          </ac:picMkLst>
        </pc:picChg>
        <pc:picChg chg="add mod">
          <ac:chgData name="Holloway James USRS" userId="209a2036-82a2-4c68-aa90-367cf796b15e" providerId="ADAL" clId="{B2B8DDB1-31B8-4AA6-9C43-1ADD0867E70A}" dt="2020-09-16T19:24:15.539" v="396" actId="14100"/>
          <ac:picMkLst>
            <pc:docMk/>
            <pc:sldMk cId="1475717589" sldId="362"/>
            <ac:picMk id="9" creationId="{13151093-B9C0-4139-A285-CA1A3C2E29A7}"/>
          </ac:picMkLst>
        </pc:picChg>
        <pc:picChg chg="add mod">
          <ac:chgData name="Holloway James USRS" userId="209a2036-82a2-4c68-aa90-367cf796b15e" providerId="ADAL" clId="{B2B8DDB1-31B8-4AA6-9C43-1ADD0867E70A}" dt="2020-09-16T19:24:18.516" v="397" actId="14100"/>
          <ac:picMkLst>
            <pc:docMk/>
            <pc:sldMk cId="1475717589" sldId="362"/>
            <ac:picMk id="11" creationId="{63A43298-926E-47C5-A020-E22871C40331}"/>
          </ac:picMkLst>
        </pc:picChg>
      </pc:sldChg>
      <pc:sldChg chg="addSp delSp modSp add">
        <pc:chgData name="Holloway James USRS" userId="209a2036-82a2-4c68-aa90-367cf796b15e" providerId="ADAL" clId="{B2B8DDB1-31B8-4AA6-9C43-1ADD0867E70A}" dt="2020-09-16T20:03:25.226" v="1308" actId="27636"/>
        <pc:sldMkLst>
          <pc:docMk/>
          <pc:sldMk cId="1637915621" sldId="363"/>
        </pc:sldMkLst>
        <pc:spChg chg="del">
          <ac:chgData name="Holloway James USRS" userId="209a2036-82a2-4c68-aa90-367cf796b15e" providerId="ADAL" clId="{B2B8DDB1-31B8-4AA6-9C43-1ADD0867E70A}" dt="2020-09-16T19:15:30.392" v="200"/>
          <ac:spMkLst>
            <pc:docMk/>
            <pc:sldMk cId="1637915621" sldId="363"/>
            <ac:spMk id="3" creationId="{29BE6810-A2FC-47CA-B804-692C09C2D4FA}"/>
          </ac:spMkLst>
        </pc:spChg>
        <pc:spChg chg="mod">
          <ac:chgData name="Holloway James USRS" userId="209a2036-82a2-4c68-aa90-367cf796b15e" providerId="ADAL" clId="{B2B8DDB1-31B8-4AA6-9C43-1ADD0867E70A}" dt="2020-09-16T20:03:25.226" v="1308" actId="27636"/>
          <ac:spMkLst>
            <pc:docMk/>
            <pc:sldMk cId="1637915621" sldId="363"/>
            <ac:spMk id="4" creationId="{BB3957F2-DE00-4817-8F70-06C9C6930A37}"/>
          </ac:spMkLst>
        </pc:spChg>
        <pc:spChg chg="add del mod">
          <ac:chgData name="Holloway James USRS" userId="209a2036-82a2-4c68-aa90-367cf796b15e" providerId="ADAL" clId="{B2B8DDB1-31B8-4AA6-9C43-1ADD0867E70A}" dt="2020-09-16T19:15:40.741" v="204"/>
          <ac:spMkLst>
            <pc:docMk/>
            <pc:sldMk cId="1637915621" sldId="363"/>
            <ac:spMk id="7" creationId="{A745A4EE-6CE5-40C1-9148-FC7419DD1FE3}"/>
          </ac:spMkLst>
        </pc:spChg>
        <pc:spChg chg="add">
          <ac:chgData name="Holloway James USRS" userId="209a2036-82a2-4c68-aa90-367cf796b15e" providerId="ADAL" clId="{B2B8DDB1-31B8-4AA6-9C43-1ADD0867E70A}" dt="2020-09-16T19:24:21.954" v="398"/>
          <ac:spMkLst>
            <pc:docMk/>
            <pc:sldMk cId="1637915621" sldId="363"/>
            <ac:spMk id="12" creationId="{575ECCC6-099E-4D43-BD29-6A33A39909BB}"/>
          </ac:spMkLst>
        </pc:spChg>
        <pc:picChg chg="add del mod">
          <ac:chgData name="Holloway James USRS" userId="209a2036-82a2-4c68-aa90-367cf796b15e" providerId="ADAL" clId="{B2B8DDB1-31B8-4AA6-9C43-1ADD0867E70A}" dt="2020-09-16T19:15:37.915" v="203"/>
          <ac:picMkLst>
            <pc:docMk/>
            <pc:sldMk cId="1637915621" sldId="363"/>
            <ac:picMk id="6" creationId="{209CD141-0A22-47BF-821F-6614A9EB552A}"/>
          </ac:picMkLst>
        </pc:picChg>
        <pc:picChg chg="add mod">
          <ac:chgData name="Holloway James USRS" userId="209a2036-82a2-4c68-aa90-367cf796b15e" providerId="ADAL" clId="{B2B8DDB1-31B8-4AA6-9C43-1ADD0867E70A}" dt="2020-09-16T19:24:25.745" v="399" actId="14100"/>
          <ac:picMkLst>
            <pc:docMk/>
            <pc:sldMk cId="1637915621" sldId="363"/>
            <ac:picMk id="9" creationId="{5C1B3486-46FC-4413-804B-AB41DF295AB7}"/>
          </ac:picMkLst>
        </pc:picChg>
        <pc:picChg chg="add mod">
          <ac:chgData name="Holloway James USRS" userId="209a2036-82a2-4c68-aa90-367cf796b15e" providerId="ADAL" clId="{B2B8DDB1-31B8-4AA6-9C43-1ADD0867E70A}" dt="2020-09-16T19:24:28.078" v="400" actId="14100"/>
          <ac:picMkLst>
            <pc:docMk/>
            <pc:sldMk cId="1637915621" sldId="363"/>
            <ac:picMk id="11" creationId="{BE1B69F1-CDBB-40A7-A3CD-9C65177B56B7}"/>
          </ac:picMkLst>
        </pc:picChg>
      </pc:sldChg>
      <pc:sldChg chg="add del">
        <pc:chgData name="Holloway James USRS" userId="209a2036-82a2-4c68-aa90-367cf796b15e" providerId="ADAL" clId="{B2B8DDB1-31B8-4AA6-9C43-1ADD0867E70A}" dt="2020-09-16T19:56:24.981" v="1084" actId="2696"/>
        <pc:sldMkLst>
          <pc:docMk/>
          <pc:sldMk cId="2904925908" sldId="364"/>
        </pc:sldMkLst>
      </pc:sldChg>
      <pc:sldChg chg="add del">
        <pc:chgData name="Holloway James USRS" userId="209a2036-82a2-4c68-aa90-367cf796b15e" providerId="ADAL" clId="{B2B8DDB1-31B8-4AA6-9C43-1ADD0867E70A}" dt="2020-09-16T19:56:24.996" v="1085" actId="2696"/>
        <pc:sldMkLst>
          <pc:docMk/>
          <pc:sldMk cId="1275502886" sldId="365"/>
        </pc:sldMkLst>
      </pc:sldChg>
      <pc:sldChg chg="add del">
        <pc:chgData name="Holloway James USRS" userId="209a2036-82a2-4c68-aa90-367cf796b15e" providerId="ADAL" clId="{B2B8DDB1-31B8-4AA6-9C43-1ADD0867E70A}" dt="2020-09-16T19:56:24.996" v="1086" actId="2696"/>
        <pc:sldMkLst>
          <pc:docMk/>
          <pc:sldMk cId="2487160317" sldId="366"/>
        </pc:sldMkLst>
      </pc:sldChg>
      <pc:sldChg chg="add del">
        <pc:chgData name="Holloway James USRS" userId="209a2036-82a2-4c68-aa90-367cf796b15e" providerId="ADAL" clId="{B2B8DDB1-31B8-4AA6-9C43-1ADD0867E70A}" dt="2020-09-16T19:56:25.009" v="1087" actId="2696"/>
        <pc:sldMkLst>
          <pc:docMk/>
          <pc:sldMk cId="3268529309" sldId="367"/>
        </pc:sldMkLst>
      </pc:sldChg>
      <pc:sldChg chg="add del">
        <pc:chgData name="Holloway James USRS" userId="209a2036-82a2-4c68-aa90-367cf796b15e" providerId="ADAL" clId="{B2B8DDB1-31B8-4AA6-9C43-1ADD0867E70A}" dt="2020-09-16T19:56:25.013" v="1088" actId="2696"/>
        <pc:sldMkLst>
          <pc:docMk/>
          <pc:sldMk cId="3664384183" sldId="368"/>
        </pc:sldMkLst>
      </pc:sldChg>
      <pc:sldChg chg="add del">
        <pc:chgData name="Holloway James USRS" userId="209a2036-82a2-4c68-aa90-367cf796b15e" providerId="ADAL" clId="{B2B8DDB1-31B8-4AA6-9C43-1ADD0867E70A}" dt="2020-09-16T19:56:25.017" v="1089" actId="2696"/>
        <pc:sldMkLst>
          <pc:docMk/>
          <pc:sldMk cId="1916186846" sldId="369"/>
        </pc:sldMkLst>
      </pc:sldChg>
      <pc:sldChg chg="add del">
        <pc:chgData name="Holloway James USRS" userId="209a2036-82a2-4c68-aa90-367cf796b15e" providerId="ADAL" clId="{B2B8DDB1-31B8-4AA6-9C43-1ADD0867E70A}" dt="2020-09-16T19:56:25.018" v="1090" actId="2696"/>
        <pc:sldMkLst>
          <pc:docMk/>
          <pc:sldMk cId="1242097985" sldId="370"/>
        </pc:sldMkLst>
      </pc:sldChg>
      <pc:sldChg chg="add del">
        <pc:chgData name="Holloway James USRS" userId="209a2036-82a2-4c68-aa90-367cf796b15e" providerId="ADAL" clId="{B2B8DDB1-31B8-4AA6-9C43-1ADD0867E70A}" dt="2020-09-16T19:56:25.026" v="1091" actId="2696"/>
        <pc:sldMkLst>
          <pc:docMk/>
          <pc:sldMk cId="3988778725" sldId="371"/>
        </pc:sldMkLst>
      </pc:sldChg>
      <pc:sldChg chg="add del">
        <pc:chgData name="Holloway James USRS" userId="209a2036-82a2-4c68-aa90-367cf796b15e" providerId="ADAL" clId="{B2B8DDB1-31B8-4AA6-9C43-1ADD0867E70A}" dt="2020-09-16T20:02:38.327" v="1235" actId="2696"/>
        <pc:sldMkLst>
          <pc:docMk/>
          <pc:sldMk cId="1172208230" sldId="372"/>
        </pc:sldMkLst>
      </pc:sldChg>
      <pc:sldChg chg="add del">
        <pc:chgData name="Holloway James USRS" userId="209a2036-82a2-4c68-aa90-367cf796b15e" providerId="ADAL" clId="{B2B8DDB1-31B8-4AA6-9C43-1ADD0867E70A}" dt="2020-09-16T20:02:38.327" v="1236" actId="2696"/>
        <pc:sldMkLst>
          <pc:docMk/>
          <pc:sldMk cId="4178916819" sldId="373"/>
        </pc:sldMkLst>
      </pc:sldChg>
      <pc:sldChg chg="add del">
        <pc:chgData name="Holloway James USRS" userId="209a2036-82a2-4c68-aa90-367cf796b15e" providerId="ADAL" clId="{B2B8DDB1-31B8-4AA6-9C43-1ADD0867E70A}" dt="2020-09-16T20:02:38.342" v="1237" actId="2696"/>
        <pc:sldMkLst>
          <pc:docMk/>
          <pc:sldMk cId="3780307439" sldId="374"/>
        </pc:sldMkLst>
      </pc:sldChg>
      <pc:sldChg chg="add del">
        <pc:chgData name="Holloway James USRS" userId="209a2036-82a2-4c68-aa90-367cf796b15e" providerId="ADAL" clId="{B2B8DDB1-31B8-4AA6-9C43-1ADD0867E70A}" dt="2020-09-16T20:02:38.347" v="1238" actId="2696"/>
        <pc:sldMkLst>
          <pc:docMk/>
          <pc:sldMk cId="176431967" sldId="375"/>
        </pc:sldMkLst>
      </pc:sldChg>
      <pc:sldChg chg="add del">
        <pc:chgData name="Holloway James USRS" userId="209a2036-82a2-4c68-aa90-367cf796b15e" providerId="ADAL" clId="{B2B8DDB1-31B8-4AA6-9C43-1ADD0867E70A}" dt="2020-09-16T20:02:38.349" v="1239" actId="2696"/>
        <pc:sldMkLst>
          <pc:docMk/>
          <pc:sldMk cId="918343175" sldId="376"/>
        </pc:sldMkLst>
      </pc:sldChg>
      <pc:sldChg chg="add del">
        <pc:chgData name="Holloway James USRS" userId="209a2036-82a2-4c68-aa90-367cf796b15e" providerId="ADAL" clId="{B2B8DDB1-31B8-4AA6-9C43-1ADD0867E70A}" dt="2020-09-16T20:02:38.349" v="1240" actId="2696"/>
        <pc:sldMkLst>
          <pc:docMk/>
          <pc:sldMk cId="4125876940" sldId="377"/>
        </pc:sldMkLst>
      </pc:sldChg>
      <pc:sldChg chg="add del">
        <pc:chgData name="Holloway James USRS" userId="209a2036-82a2-4c68-aa90-367cf796b15e" providerId="ADAL" clId="{B2B8DDB1-31B8-4AA6-9C43-1ADD0867E70A}" dt="2020-09-16T20:02:38.349" v="1241" actId="2696"/>
        <pc:sldMkLst>
          <pc:docMk/>
          <pc:sldMk cId="1771433711" sldId="378"/>
        </pc:sldMkLst>
      </pc:sldChg>
      <pc:sldChg chg="add del">
        <pc:chgData name="Holloway James USRS" userId="209a2036-82a2-4c68-aa90-367cf796b15e" providerId="ADAL" clId="{B2B8DDB1-31B8-4AA6-9C43-1ADD0867E70A}" dt="2020-09-16T20:02:38.365" v="1242" actId="2696"/>
        <pc:sldMkLst>
          <pc:docMk/>
          <pc:sldMk cId="3347474180" sldId="379"/>
        </pc:sldMkLst>
      </pc:sldChg>
      <pc:sldChg chg="addSp delSp modSp add">
        <pc:chgData name="Holloway James USRS" userId="209a2036-82a2-4c68-aa90-367cf796b15e" providerId="ADAL" clId="{B2B8DDB1-31B8-4AA6-9C43-1ADD0867E70A}" dt="2020-09-16T20:03:25.295" v="1317" actId="27636"/>
        <pc:sldMkLst>
          <pc:docMk/>
          <pc:sldMk cId="557816742" sldId="380"/>
        </pc:sldMkLst>
        <pc:spChg chg="mod">
          <ac:chgData name="Holloway James USRS" userId="209a2036-82a2-4c68-aa90-367cf796b15e" providerId="ADAL" clId="{B2B8DDB1-31B8-4AA6-9C43-1ADD0867E70A}" dt="2020-09-16T19:28:11.954" v="496"/>
          <ac:spMkLst>
            <pc:docMk/>
            <pc:sldMk cId="557816742" sldId="380"/>
            <ac:spMk id="2" creationId="{BBAA0225-4266-4C9E-B1B5-EAB969556BF9}"/>
          </ac:spMkLst>
        </pc:spChg>
        <pc:spChg chg="add del mod">
          <ac:chgData name="Holloway James USRS" userId="209a2036-82a2-4c68-aa90-367cf796b15e" providerId="ADAL" clId="{B2B8DDB1-31B8-4AA6-9C43-1ADD0867E70A}" dt="2020-09-16T19:25:42.016" v="406"/>
          <ac:spMkLst>
            <pc:docMk/>
            <pc:sldMk cId="557816742" sldId="380"/>
            <ac:spMk id="3" creationId="{0CD81B96-B73E-4C00-AD98-331714AE5F54}"/>
          </ac:spMkLst>
        </pc:spChg>
        <pc:spChg chg="mod">
          <ac:chgData name="Holloway James USRS" userId="209a2036-82a2-4c68-aa90-367cf796b15e" providerId="ADAL" clId="{B2B8DDB1-31B8-4AA6-9C43-1ADD0867E70A}" dt="2020-09-16T20:03:25.295" v="1317" actId="27636"/>
          <ac:spMkLst>
            <pc:docMk/>
            <pc:sldMk cId="557816742" sldId="380"/>
            <ac:spMk id="4" creationId="{BB3957F2-DE00-4817-8F70-06C9C6930A37}"/>
          </ac:spMkLst>
        </pc:spChg>
        <pc:spChg chg="del mod">
          <ac:chgData name="Holloway James USRS" userId="209a2036-82a2-4c68-aa90-367cf796b15e" providerId="ADAL" clId="{B2B8DDB1-31B8-4AA6-9C43-1ADD0867E70A}" dt="2020-09-16T19:26:27.177" v="457"/>
          <ac:spMkLst>
            <pc:docMk/>
            <pc:sldMk cId="557816742" sldId="380"/>
            <ac:spMk id="9" creationId="{DF6433BB-1312-42B5-B7E7-7356C8BAFB35}"/>
          </ac:spMkLst>
        </pc:spChg>
        <pc:picChg chg="del">
          <ac:chgData name="Holloway James USRS" userId="209a2036-82a2-4c68-aa90-367cf796b15e" providerId="ADAL" clId="{B2B8DDB1-31B8-4AA6-9C43-1ADD0867E70A}" dt="2020-09-16T19:25:22.288" v="402"/>
          <ac:picMkLst>
            <pc:docMk/>
            <pc:sldMk cId="557816742" sldId="380"/>
            <ac:picMk id="6" creationId="{E56D6D33-FE7C-4E6B-8889-D6CFD90F3E66}"/>
          </ac:picMkLst>
        </pc:picChg>
        <pc:picChg chg="add mod">
          <ac:chgData name="Holloway James USRS" userId="209a2036-82a2-4c68-aa90-367cf796b15e" providerId="ADAL" clId="{B2B8DDB1-31B8-4AA6-9C43-1ADD0867E70A}" dt="2020-09-16T19:25:52.112" v="411" actId="27614"/>
          <ac:picMkLst>
            <pc:docMk/>
            <pc:sldMk cId="557816742" sldId="380"/>
            <ac:picMk id="7" creationId="{3823B277-AED6-41AE-839F-34A4E30DC2B6}"/>
          </ac:picMkLst>
        </pc:picChg>
        <pc:picChg chg="del">
          <ac:chgData name="Holloway James USRS" userId="209a2036-82a2-4c68-aa90-367cf796b15e" providerId="ADAL" clId="{B2B8DDB1-31B8-4AA6-9C43-1ADD0867E70A}" dt="2020-09-16T19:25:29.636" v="404"/>
          <ac:picMkLst>
            <pc:docMk/>
            <pc:sldMk cId="557816742" sldId="380"/>
            <ac:picMk id="8" creationId="{0CE8EC56-3EB3-4553-9C10-F442EEF0CEAD}"/>
          </ac:picMkLst>
        </pc:picChg>
        <pc:picChg chg="add mod">
          <ac:chgData name="Holloway James USRS" userId="209a2036-82a2-4c68-aa90-367cf796b15e" providerId="ADAL" clId="{B2B8DDB1-31B8-4AA6-9C43-1ADD0867E70A}" dt="2020-09-16T19:26:02.980" v="415" actId="14100"/>
          <ac:picMkLst>
            <pc:docMk/>
            <pc:sldMk cId="557816742" sldId="380"/>
            <ac:picMk id="11" creationId="{75EEA9B0-67A0-444D-BB59-3F18326004E1}"/>
          </ac:picMkLst>
        </pc:picChg>
      </pc:sldChg>
      <pc:sldChg chg="addSp delSp modSp add">
        <pc:chgData name="Holloway James USRS" userId="209a2036-82a2-4c68-aa90-367cf796b15e" providerId="ADAL" clId="{B2B8DDB1-31B8-4AA6-9C43-1ADD0867E70A}" dt="2020-09-16T20:03:25.295" v="1318" actId="27636"/>
        <pc:sldMkLst>
          <pc:docMk/>
          <pc:sldMk cId="3231324200" sldId="381"/>
        </pc:sldMkLst>
        <pc:spChg chg="mod">
          <ac:chgData name="Holloway James USRS" userId="209a2036-82a2-4c68-aa90-367cf796b15e" providerId="ADAL" clId="{B2B8DDB1-31B8-4AA6-9C43-1ADD0867E70A}" dt="2020-09-16T19:28:05.086" v="495"/>
          <ac:spMkLst>
            <pc:docMk/>
            <pc:sldMk cId="3231324200" sldId="381"/>
            <ac:spMk id="2" creationId="{BBAA0225-4266-4C9E-B1B5-EAB969556BF9}"/>
          </ac:spMkLst>
        </pc:spChg>
        <pc:spChg chg="add del mod">
          <ac:chgData name="Holloway James USRS" userId="209a2036-82a2-4c68-aa90-367cf796b15e" providerId="ADAL" clId="{B2B8DDB1-31B8-4AA6-9C43-1ADD0867E70A}" dt="2020-09-16T19:26:54.990" v="463"/>
          <ac:spMkLst>
            <pc:docMk/>
            <pc:sldMk cId="3231324200" sldId="381"/>
            <ac:spMk id="3" creationId="{3A0612BA-018F-4A0D-883E-B1EA798361AD}"/>
          </ac:spMkLst>
        </pc:spChg>
        <pc:spChg chg="mod">
          <ac:chgData name="Holloway James USRS" userId="209a2036-82a2-4c68-aa90-367cf796b15e" providerId="ADAL" clId="{B2B8DDB1-31B8-4AA6-9C43-1ADD0867E70A}" dt="2020-09-16T20:03:25.295" v="1318" actId="27636"/>
          <ac:spMkLst>
            <pc:docMk/>
            <pc:sldMk cId="3231324200" sldId="381"/>
            <ac:spMk id="4" creationId="{BB3957F2-DE00-4817-8F70-06C9C6930A37}"/>
          </ac:spMkLst>
        </pc:spChg>
        <pc:spChg chg="del">
          <ac:chgData name="Holloway James USRS" userId="209a2036-82a2-4c68-aa90-367cf796b15e" providerId="ADAL" clId="{B2B8DDB1-31B8-4AA6-9C43-1ADD0867E70A}" dt="2020-09-16T19:26:38.691" v="461"/>
          <ac:spMkLst>
            <pc:docMk/>
            <pc:sldMk cId="3231324200" sldId="381"/>
            <ac:spMk id="9" creationId="{0DA4CFFC-2291-48F5-A3A7-30822E3E6C0E}"/>
          </ac:spMkLst>
        </pc:spChg>
        <pc:picChg chg="del">
          <ac:chgData name="Holloway James USRS" userId="209a2036-82a2-4c68-aa90-367cf796b15e" providerId="ADAL" clId="{B2B8DDB1-31B8-4AA6-9C43-1ADD0867E70A}" dt="2020-09-16T19:26:32.330" v="459"/>
          <ac:picMkLst>
            <pc:docMk/>
            <pc:sldMk cId="3231324200" sldId="381"/>
            <ac:picMk id="6" creationId="{AAC32461-46F9-4A0D-B43F-1A3B529BDFB8}"/>
          </ac:picMkLst>
        </pc:picChg>
        <pc:picChg chg="add mod">
          <ac:chgData name="Holloway James USRS" userId="209a2036-82a2-4c68-aa90-367cf796b15e" providerId="ADAL" clId="{B2B8DDB1-31B8-4AA6-9C43-1ADD0867E70A}" dt="2020-09-16T19:26:59.185" v="466" actId="962"/>
          <ac:picMkLst>
            <pc:docMk/>
            <pc:sldMk cId="3231324200" sldId="381"/>
            <ac:picMk id="7" creationId="{096CEA4F-B529-4A10-B3B5-20C733D45494}"/>
          </ac:picMkLst>
        </pc:picChg>
        <pc:picChg chg="del">
          <ac:chgData name="Holloway James USRS" userId="209a2036-82a2-4c68-aa90-367cf796b15e" providerId="ADAL" clId="{B2B8DDB1-31B8-4AA6-9C43-1ADD0867E70A}" dt="2020-09-16T19:26:30.744" v="458"/>
          <ac:picMkLst>
            <pc:docMk/>
            <pc:sldMk cId="3231324200" sldId="381"/>
            <ac:picMk id="8" creationId="{36D0EAE5-7A56-44C3-841D-13DDFB31DE1E}"/>
          </ac:picMkLst>
        </pc:picChg>
        <pc:picChg chg="add mod">
          <ac:chgData name="Holloway James USRS" userId="209a2036-82a2-4c68-aa90-367cf796b15e" providerId="ADAL" clId="{B2B8DDB1-31B8-4AA6-9C43-1ADD0867E70A}" dt="2020-09-16T19:27:09.724" v="472" actId="14100"/>
          <ac:picMkLst>
            <pc:docMk/>
            <pc:sldMk cId="3231324200" sldId="381"/>
            <ac:picMk id="11" creationId="{36A1722F-72F2-468C-AB30-3E3E61310375}"/>
          </ac:picMkLst>
        </pc:picChg>
      </pc:sldChg>
      <pc:sldChg chg="addSp delSp modSp add">
        <pc:chgData name="Holloway James USRS" userId="209a2036-82a2-4c68-aa90-367cf796b15e" providerId="ADAL" clId="{B2B8DDB1-31B8-4AA6-9C43-1ADD0867E70A}" dt="2020-09-16T20:03:25.310" v="1319" actId="27636"/>
        <pc:sldMkLst>
          <pc:docMk/>
          <pc:sldMk cId="2846686261" sldId="382"/>
        </pc:sldMkLst>
        <pc:spChg chg="mod">
          <ac:chgData name="Holloway James USRS" userId="209a2036-82a2-4c68-aa90-367cf796b15e" providerId="ADAL" clId="{B2B8DDB1-31B8-4AA6-9C43-1ADD0867E70A}" dt="2020-09-16T19:27:51.487" v="494" actId="6549"/>
          <ac:spMkLst>
            <pc:docMk/>
            <pc:sldMk cId="2846686261" sldId="382"/>
            <ac:spMk id="2" creationId="{BBAA0225-4266-4C9E-B1B5-EAB969556BF9}"/>
          </ac:spMkLst>
        </pc:spChg>
        <pc:spChg chg="add del mod">
          <ac:chgData name="Holloway James USRS" userId="209a2036-82a2-4c68-aa90-367cf796b15e" providerId="ADAL" clId="{B2B8DDB1-31B8-4AA6-9C43-1ADD0867E70A}" dt="2020-09-16T19:27:28.666" v="478"/>
          <ac:spMkLst>
            <pc:docMk/>
            <pc:sldMk cId="2846686261" sldId="382"/>
            <ac:spMk id="3" creationId="{91A19CD0-C801-46AB-91D3-598C51C3EF81}"/>
          </ac:spMkLst>
        </pc:spChg>
        <pc:spChg chg="mod">
          <ac:chgData name="Holloway James USRS" userId="209a2036-82a2-4c68-aa90-367cf796b15e" providerId="ADAL" clId="{B2B8DDB1-31B8-4AA6-9C43-1ADD0867E70A}" dt="2020-09-16T20:03:25.310" v="1319" actId="27636"/>
          <ac:spMkLst>
            <pc:docMk/>
            <pc:sldMk cId="2846686261" sldId="382"/>
            <ac:spMk id="4" creationId="{BB3957F2-DE00-4817-8F70-06C9C6930A37}"/>
          </ac:spMkLst>
        </pc:spChg>
        <pc:spChg chg="del">
          <ac:chgData name="Holloway James USRS" userId="209a2036-82a2-4c68-aa90-367cf796b15e" providerId="ADAL" clId="{B2B8DDB1-31B8-4AA6-9C43-1ADD0867E70A}" dt="2020-09-16T19:27:17.036" v="474"/>
          <ac:spMkLst>
            <pc:docMk/>
            <pc:sldMk cId="2846686261" sldId="382"/>
            <ac:spMk id="12" creationId="{B1F4A844-6704-4744-BFAF-EBC8DEA049AE}"/>
          </ac:spMkLst>
        </pc:spChg>
        <pc:picChg chg="add mod">
          <ac:chgData name="Holloway James USRS" userId="209a2036-82a2-4c68-aa90-367cf796b15e" providerId="ADAL" clId="{B2B8DDB1-31B8-4AA6-9C43-1ADD0867E70A}" dt="2020-09-16T19:27:32.334" v="481" actId="1076"/>
          <ac:picMkLst>
            <pc:docMk/>
            <pc:sldMk cId="2846686261" sldId="382"/>
            <ac:picMk id="6" creationId="{E83C9F86-EC6E-40BB-82B0-B68BFD3A4473}"/>
          </ac:picMkLst>
        </pc:picChg>
        <pc:picChg chg="add mod">
          <ac:chgData name="Holloway James USRS" userId="209a2036-82a2-4c68-aa90-367cf796b15e" providerId="ADAL" clId="{B2B8DDB1-31B8-4AA6-9C43-1ADD0867E70A}" dt="2020-09-16T19:27:45.245" v="487" actId="14100"/>
          <ac:picMkLst>
            <pc:docMk/>
            <pc:sldMk cId="2846686261" sldId="382"/>
            <ac:picMk id="8" creationId="{B8ECE2B8-9D29-4E9C-9FE6-22A39EAD8468}"/>
          </ac:picMkLst>
        </pc:picChg>
        <pc:picChg chg="del">
          <ac:chgData name="Holloway James USRS" userId="209a2036-82a2-4c68-aa90-367cf796b15e" providerId="ADAL" clId="{B2B8DDB1-31B8-4AA6-9C43-1ADD0867E70A}" dt="2020-09-16T19:27:18.554" v="475"/>
          <ac:picMkLst>
            <pc:docMk/>
            <pc:sldMk cId="2846686261" sldId="382"/>
            <ac:picMk id="9" creationId="{6E869D91-6773-4179-AAA9-50226B149783}"/>
          </ac:picMkLst>
        </pc:picChg>
        <pc:picChg chg="del">
          <ac:chgData name="Holloway James USRS" userId="209a2036-82a2-4c68-aa90-367cf796b15e" providerId="ADAL" clId="{B2B8DDB1-31B8-4AA6-9C43-1ADD0867E70A}" dt="2020-09-16T19:27:22.906" v="477"/>
          <ac:picMkLst>
            <pc:docMk/>
            <pc:sldMk cId="2846686261" sldId="382"/>
            <ac:picMk id="11" creationId="{52B8A053-2DF5-4DA3-9B0B-F9DB3450F40A}"/>
          </ac:picMkLst>
        </pc:picChg>
      </pc:sldChg>
      <pc:sldChg chg="addSp delSp modSp add">
        <pc:chgData name="Holloway James USRS" userId="209a2036-82a2-4c68-aa90-367cf796b15e" providerId="ADAL" clId="{B2B8DDB1-31B8-4AA6-9C43-1ADD0867E70A}" dt="2020-09-16T20:03:25.310" v="1320" actId="27636"/>
        <pc:sldMkLst>
          <pc:docMk/>
          <pc:sldMk cId="750176079" sldId="383"/>
        </pc:sldMkLst>
        <pc:spChg chg="mod">
          <ac:chgData name="Holloway James USRS" userId="209a2036-82a2-4c68-aa90-367cf796b15e" providerId="ADAL" clId="{B2B8DDB1-31B8-4AA6-9C43-1ADD0867E70A}" dt="2020-09-16T19:28:21.634" v="497"/>
          <ac:spMkLst>
            <pc:docMk/>
            <pc:sldMk cId="750176079" sldId="383"/>
            <ac:spMk id="2" creationId="{BBAA0225-4266-4C9E-B1B5-EAB969556BF9}"/>
          </ac:spMkLst>
        </pc:spChg>
        <pc:spChg chg="add del mod">
          <ac:chgData name="Holloway James USRS" userId="209a2036-82a2-4c68-aa90-367cf796b15e" providerId="ADAL" clId="{B2B8DDB1-31B8-4AA6-9C43-1ADD0867E70A}" dt="2020-09-16T19:28:41.324" v="502"/>
          <ac:spMkLst>
            <pc:docMk/>
            <pc:sldMk cId="750176079" sldId="383"/>
            <ac:spMk id="3" creationId="{E7182B58-9FAA-4FBB-B061-6996C070EC38}"/>
          </ac:spMkLst>
        </pc:spChg>
        <pc:spChg chg="mod">
          <ac:chgData name="Holloway James USRS" userId="209a2036-82a2-4c68-aa90-367cf796b15e" providerId="ADAL" clId="{B2B8DDB1-31B8-4AA6-9C43-1ADD0867E70A}" dt="2020-09-16T20:03:25.310" v="1320" actId="27636"/>
          <ac:spMkLst>
            <pc:docMk/>
            <pc:sldMk cId="750176079" sldId="383"/>
            <ac:spMk id="4" creationId="{BB3957F2-DE00-4817-8F70-06C9C6930A37}"/>
          </ac:spMkLst>
        </pc:spChg>
        <pc:spChg chg="del">
          <ac:chgData name="Holloway James USRS" userId="209a2036-82a2-4c68-aa90-367cf796b15e" providerId="ADAL" clId="{B2B8DDB1-31B8-4AA6-9C43-1ADD0867E70A}" dt="2020-09-16T19:28:24.952" v="498"/>
          <ac:spMkLst>
            <pc:docMk/>
            <pc:sldMk cId="750176079" sldId="383"/>
            <ac:spMk id="12" creationId="{84CF5921-9B94-4219-B447-0290BCF446D6}"/>
          </ac:spMkLst>
        </pc:spChg>
        <pc:picChg chg="add mod">
          <ac:chgData name="Holloway James USRS" userId="209a2036-82a2-4c68-aa90-367cf796b15e" providerId="ADAL" clId="{B2B8DDB1-31B8-4AA6-9C43-1ADD0867E70A}" dt="2020-09-16T19:28:45.097" v="505" actId="962"/>
          <ac:picMkLst>
            <pc:docMk/>
            <pc:sldMk cId="750176079" sldId="383"/>
            <ac:picMk id="6" creationId="{1CBE3FBD-3EFF-4651-9B2F-20E228DDE78B}"/>
          </ac:picMkLst>
        </pc:picChg>
        <pc:picChg chg="add mod">
          <ac:chgData name="Holloway James USRS" userId="209a2036-82a2-4c68-aa90-367cf796b15e" providerId="ADAL" clId="{B2B8DDB1-31B8-4AA6-9C43-1ADD0867E70A}" dt="2020-09-16T19:28:55.219" v="511" actId="14100"/>
          <ac:picMkLst>
            <pc:docMk/>
            <pc:sldMk cId="750176079" sldId="383"/>
            <ac:picMk id="8" creationId="{89BD2931-E497-4127-946C-67A42200401A}"/>
          </ac:picMkLst>
        </pc:picChg>
        <pc:picChg chg="del">
          <ac:chgData name="Holloway James USRS" userId="209a2036-82a2-4c68-aa90-367cf796b15e" providerId="ADAL" clId="{B2B8DDB1-31B8-4AA6-9C43-1ADD0867E70A}" dt="2020-09-16T19:28:27.068" v="499"/>
          <ac:picMkLst>
            <pc:docMk/>
            <pc:sldMk cId="750176079" sldId="383"/>
            <ac:picMk id="9" creationId="{DE317DD3-1ADB-4472-AB6C-AE744D16A140}"/>
          </ac:picMkLst>
        </pc:picChg>
        <pc:picChg chg="del">
          <ac:chgData name="Holloway James USRS" userId="209a2036-82a2-4c68-aa90-367cf796b15e" providerId="ADAL" clId="{B2B8DDB1-31B8-4AA6-9C43-1ADD0867E70A}" dt="2020-09-16T19:28:31.716" v="501"/>
          <ac:picMkLst>
            <pc:docMk/>
            <pc:sldMk cId="750176079" sldId="383"/>
            <ac:picMk id="11" creationId="{199F16B1-1D14-487C-ACC4-81F0084AFEBF}"/>
          </ac:picMkLst>
        </pc:picChg>
      </pc:sldChg>
      <pc:sldChg chg="addSp delSp modSp add">
        <pc:chgData name="Holloway James USRS" userId="209a2036-82a2-4c68-aa90-367cf796b15e" providerId="ADAL" clId="{B2B8DDB1-31B8-4AA6-9C43-1ADD0867E70A}" dt="2020-09-16T20:03:25.310" v="1321" actId="27636"/>
        <pc:sldMkLst>
          <pc:docMk/>
          <pc:sldMk cId="1073905163" sldId="384"/>
        </pc:sldMkLst>
        <pc:spChg chg="mod">
          <ac:chgData name="Holloway James USRS" userId="209a2036-82a2-4c68-aa90-367cf796b15e" providerId="ADAL" clId="{B2B8DDB1-31B8-4AA6-9C43-1ADD0867E70A}" dt="2020-09-16T19:29:13.370" v="514"/>
          <ac:spMkLst>
            <pc:docMk/>
            <pc:sldMk cId="1073905163" sldId="384"/>
            <ac:spMk id="2" creationId="{BBAA0225-4266-4C9E-B1B5-EAB969556BF9}"/>
          </ac:spMkLst>
        </pc:spChg>
        <pc:spChg chg="add del mod">
          <ac:chgData name="Holloway James USRS" userId="209a2036-82a2-4c68-aa90-367cf796b15e" providerId="ADAL" clId="{B2B8DDB1-31B8-4AA6-9C43-1ADD0867E70A}" dt="2020-09-16T19:29:27.879" v="519"/>
          <ac:spMkLst>
            <pc:docMk/>
            <pc:sldMk cId="1073905163" sldId="384"/>
            <ac:spMk id="3" creationId="{64A5417A-C531-4646-B219-BC299E3A6E07}"/>
          </ac:spMkLst>
        </pc:spChg>
        <pc:spChg chg="mod">
          <ac:chgData name="Holloway James USRS" userId="209a2036-82a2-4c68-aa90-367cf796b15e" providerId="ADAL" clId="{B2B8DDB1-31B8-4AA6-9C43-1ADD0867E70A}" dt="2020-09-16T20:03:25.310" v="1321" actId="27636"/>
          <ac:spMkLst>
            <pc:docMk/>
            <pc:sldMk cId="1073905163" sldId="384"/>
            <ac:spMk id="4" creationId="{BB3957F2-DE00-4817-8F70-06C9C6930A37}"/>
          </ac:spMkLst>
        </pc:spChg>
        <pc:spChg chg="del">
          <ac:chgData name="Holloway James USRS" userId="209a2036-82a2-4c68-aa90-367cf796b15e" providerId="ADAL" clId="{B2B8DDB1-31B8-4AA6-9C43-1ADD0867E70A}" dt="2020-09-16T19:29:16.178" v="515"/>
          <ac:spMkLst>
            <pc:docMk/>
            <pc:sldMk cId="1073905163" sldId="384"/>
            <ac:spMk id="12" creationId="{ED16D583-1723-4412-9D3B-7D07132D4DE7}"/>
          </ac:spMkLst>
        </pc:spChg>
        <pc:picChg chg="add mod">
          <ac:chgData name="Holloway James USRS" userId="209a2036-82a2-4c68-aa90-367cf796b15e" providerId="ADAL" clId="{B2B8DDB1-31B8-4AA6-9C43-1ADD0867E70A}" dt="2020-09-16T19:29:30.700" v="522" actId="1076"/>
          <ac:picMkLst>
            <pc:docMk/>
            <pc:sldMk cId="1073905163" sldId="384"/>
            <ac:picMk id="6" creationId="{5D5E6D70-2704-4236-9831-0ACF006B9FAD}"/>
          </ac:picMkLst>
        </pc:picChg>
        <pc:picChg chg="add del">
          <ac:chgData name="Holloway James USRS" userId="209a2036-82a2-4c68-aa90-367cf796b15e" providerId="ADAL" clId="{B2B8DDB1-31B8-4AA6-9C43-1ADD0867E70A}" dt="2020-09-16T19:29:04.498" v="513"/>
          <ac:picMkLst>
            <pc:docMk/>
            <pc:sldMk cId="1073905163" sldId="384"/>
            <ac:picMk id="7" creationId="{A9C373B9-F182-4A86-9FFD-9F5AF7B0E1F2}"/>
          </ac:picMkLst>
        </pc:picChg>
        <pc:picChg chg="del">
          <ac:chgData name="Holloway James USRS" userId="209a2036-82a2-4c68-aa90-367cf796b15e" providerId="ADAL" clId="{B2B8DDB1-31B8-4AA6-9C43-1ADD0867E70A}" dt="2020-09-16T19:29:17.433" v="516"/>
          <ac:picMkLst>
            <pc:docMk/>
            <pc:sldMk cId="1073905163" sldId="384"/>
            <ac:picMk id="9" creationId="{6B67BE5B-7990-4569-AB70-CBC759333E3B}"/>
          </ac:picMkLst>
        </pc:picChg>
        <pc:picChg chg="add mod">
          <ac:chgData name="Holloway James USRS" userId="209a2036-82a2-4c68-aa90-367cf796b15e" providerId="ADAL" clId="{B2B8DDB1-31B8-4AA6-9C43-1ADD0867E70A}" dt="2020-09-16T19:29:43.600" v="528" actId="14100"/>
          <ac:picMkLst>
            <pc:docMk/>
            <pc:sldMk cId="1073905163" sldId="384"/>
            <ac:picMk id="10" creationId="{43D517FD-515A-4F15-AEF8-95FEECD04EAA}"/>
          </ac:picMkLst>
        </pc:picChg>
        <pc:picChg chg="del">
          <ac:chgData name="Holloway James USRS" userId="209a2036-82a2-4c68-aa90-367cf796b15e" providerId="ADAL" clId="{B2B8DDB1-31B8-4AA6-9C43-1ADD0867E70A}" dt="2020-09-16T19:29:20.667" v="518"/>
          <ac:picMkLst>
            <pc:docMk/>
            <pc:sldMk cId="1073905163" sldId="384"/>
            <ac:picMk id="11" creationId="{5A973C98-99C7-4455-B671-68CEFFD1E4EC}"/>
          </ac:picMkLst>
        </pc:picChg>
      </pc:sldChg>
      <pc:sldChg chg="addSp delSp modSp add">
        <pc:chgData name="Holloway James USRS" userId="209a2036-82a2-4c68-aa90-367cf796b15e" providerId="ADAL" clId="{B2B8DDB1-31B8-4AA6-9C43-1ADD0867E70A}" dt="2020-09-16T20:03:25.326" v="1322" actId="27636"/>
        <pc:sldMkLst>
          <pc:docMk/>
          <pc:sldMk cId="2176950374" sldId="385"/>
        </pc:sldMkLst>
        <pc:spChg chg="mod">
          <ac:chgData name="Holloway James USRS" userId="209a2036-82a2-4c68-aa90-367cf796b15e" providerId="ADAL" clId="{B2B8DDB1-31B8-4AA6-9C43-1ADD0867E70A}" dt="2020-09-16T19:30:05.776" v="534"/>
          <ac:spMkLst>
            <pc:docMk/>
            <pc:sldMk cId="2176950374" sldId="385"/>
            <ac:spMk id="2" creationId="{BBAA0225-4266-4C9E-B1B5-EAB969556BF9}"/>
          </ac:spMkLst>
        </pc:spChg>
        <pc:spChg chg="add del mod">
          <ac:chgData name="Holloway James USRS" userId="209a2036-82a2-4c68-aa90-367cf796b15e" providerId="ADAL" clId="{B2B8DDB1-31B8-4AA6-9C43-1ADD0867E70A}" dt="2020-09-16T19:30:46.616" v="544"/>
          <ac:spMkLst>
            <pc:docMk/>
            <pc:sldMk cId="2176950374" sldId="385"/>
            <ac:spMk id="3" creationId="{384D8B37-4A03-4305-8A61-3F9FBDD74383}"/>
          </ac:spMkLst>
        </pc:spChg>
        <pc:spChg chg="mod">
          <ac:chgData name="Holloway James USRS" userId="209a2036-82a2-4c68-aa90-367cf796b15e" providerId="ADAL" clId="{B2B8DDB1-31B8-4AA6-9C43-1ADD0867E70A}" dt="2020-09-16T20:03:25.326" v="1322" actId="27636"/>
          <ac:spMkLst>
            <pc:docMk/>
            <pc:sldMk cId="2176950374" sldId="385"/>
            <ac:spMk id="4" creationId="{BB3957F2-DE00-4817-8F70-06C9C6930A37}"/>
          </ac:spMkLst>
        </pc:spChg>
        <pc:spChg chg="del">
          <ac:chgData name="Holloway James USRS" userId="209a2036-82a2-4c68-aa90-367cf796b15e" providerId="ADAL" clId="{B2B8DDB1-31B8-4AA6-9C43-1ADD0867E70A}" dt="2020-09-16T19:29:54.078" v="531"/>
          <ac:spMkLst>
            <pc:docMk/>
            <pc:sldMk cId="2176950374" sldId="385"/>
            <ac:spMk id="9" creationId="{B0DF60DE-1C3F-4BCA-B449-8B44B5003374}"/>
          </ac:spMkLst>
        </pc:spChg>
        <pc:picChg chg="del">
          <ac:chgData name="Holloway James USRS" userId="209a2036-82a2-4c68-aa90-367cf796b15e" providerId="ADAL" clId="{B2B8DDB1-31B8-4AA6-9C43-1ADD0867E70A}" dt="2020-09-16T19:29:56.928" v="533"/>
          <ac:picMkLst>
            <pc:docMk/>
            <pc:sldMk cId="2176950374" sldId="385"/>
            <ac:picMk id="6" creationId="{D7077405-B79E-454A-9C61-C5B13189A8BD}"/>
          </ac:picMkLst>
        </pc:picChg>
        <pc:picChg chg="add del">
          <ac:chgData name="Holloway James USRS" userId="209a2036-82a2-4c68-aa90-367cf796b15e" providerId="ADAL" clId="{B2B8DDB1-31B8-4AA6-9C43-1ADD0867E70A}" dt="2020-09-16T19:29:51.908" v="530"/>
          <ac:picMkLst>
            <pc:docMk/>
            <pc:sldMk cId="2176950374" sldId="385"/>
            <ac:picMk id="7" creationId="{43525048-7FD1-4116-8C20-94CEF4BF1F84}"/>
          </ac:picMkLst>
        </pc:picChg>
        <pc:picChg chg="del">
          <ac:chgData name="Holloway James USRS" userId="209a2036-82a2-4c68-aa90-367cf796b15e" providerId="ADAL" clId="{B2B8DDB1-31B8-4AA6-9C43-1ADD0867E70A}" dt="2020-09-16T19:29:55.480" v="532"/>
          <ac:picMkLst>
            <pc:docMk/>
            <pc:sldMk cId="2176950374" sldId="385"/>
            <ac:picMk id="8" creationId="{E4780260-D965-460D-AD56-276EAC2E387B}"/>
          </ac:picMkLst>
        </pc:picChg>
        <pc:picChg chg="add mod">
          <ac:chgData name="Holloway James USRS" userId="209a2036-82a2-4c68-aa90-367cf796b15e" providerId="ADAL" clId="{B2B8DDB1-31B8-4AA6-9C43-1ADD0867E70A}" dt="2020-09-16T19:30:54.807" v="548" actId="14100"/>
          <ac:picMkLst>
            <pc:docMk/>
            <pc:sldMk cId="2176950374" sldId="385"/>
            <ac:picMk id="10" creationId="{53429C8B-5BA3-49FE-BB89-07610BCF2D00}"/>
          </ac:picMkLst>
        </pc:picChg>
        <pc:picChg chg="add mod">
          <ac:chgData name="Holloway James USRS" userId="209a2036-82a2-4c68-aa90-367cf796b15e" providerId="ADAL" clId="{B2B8DDB1-31B8-4AA6-9C43-1ADD0867E70A}" dt="2020-09-16T19:31:08.419" v="555" actId="14100"/>
          <ac:picMkLst>
            <pc:docMk/>
            <pc:sldMk cId="2176950374" sldId="385"/>
            <ac:picMk id="12" creationId="{F5AF90EA-BBCF-4A6E-A3C0-9648E8A411DE}"/>
          </ac:picMkLst>
        </pc:picChg>
      </pc:sldChg>
      <pc:sldChg chg="addSp delSp modSp add">
        <pc:chgData name="Holloway James USRS" userId="209a2036-82a2-4c68-aa90-367cf796b15e" providerId="ADAL" clId="{B2B8DDB1-31B8-4AA6-9C43-1ADD0867E70A}" dt="2020-09-16T20:03:25.326" v="1323" actId="27636"/>
        <pc:sldMkLst>
          <pc:docMk/>
          <pc:sldMk cId="1046673304" sldId="386"/>
        </pc:sldMkLst>
        <pc:spChg chg="mod">
          <ac:chgData name="Holloway James USRS" userId="209a2036-82a2-4c68-aa90-367cf796b15e" providerId="ADAL" clId="{B2B8DDB1-31B8-4AA6-9C43-1ADD0867E70A}" dt="2020-09-16T19:30:09.462" v="535"/>
          <ac:spMkLst>
            <pc:docMk/>
            <pc:sldMk cId="1046673304" sldId="386"/>
            <ac:spMk id="2" creationId="{BBAA0225-4266-4C9E-B1B5-EAB969556BF9}"/>
          </ac:spMkLst>
        </pc:spChg>
        <pc:spChg chg="add del mod">
          <ac:chgData name="Holloway James USRS" userId="209a2036-82a2-4c68-aa90-367cf796b15e" providerId="ADAL" clId="{B2B8DDB1-31B8-4AA6-9C43-1ADD0867E70A}" dt="2020-09-16T19:31:36.075" v="556"/>
          <ac:spMkLst>
            <pc:docMk/>
            <pc:sldMk cId="1046673304" sldId="386"/>
            <ac:spMk id="3" creationId="{554C1C1B-4204-4483-8E2D-1F3277C6D396}"/>
          </ac:spMkLst>
        </pc:spChg>
        <pc:spChg chg="mod">
          <ac:chgData name="Holloway James USRS" userId="209a2036-82a2-4c68-aa90-367cf796b15e" providerId="ADAL" clId="{B2B8DDB1-31B8-4AA6-9C43-1ADD0867E70A}" dt="2020-09-16T20:03:25.326" v="1323" actId="27636"/>
          <ac:spMkLst>
            <pc:docMk/>
            <pc:sldMk cId="1046673304" sldId="386"/>
            <ac:spMk id="4" creationId="{BB3957F2-DE00-4817-8F70-06C9C6930A37}"/>
          </ac:spMkLst>
        </pc:spChg>
        <pc:spChg chg="del">
          <ac:chgData name="Holloway James USRS" userId="209a2036-82a2-4c68-aa90-367cf796b15e" providerId="ADAL" clId="{B2B8DDB1-31B8-4AA6-9C43-1ADD0867E70A}" dt="2020-09-16T19:30:27.121" v="541"/>
          <ac:spMkLst>
            <pc:docMk/>
            <pc:sldMk cId="1046673304" sldId="386"/>
            <ac:spMk id="12" creationId="{99349647-F909-4DCC-A54C-BAC7F7C48881}"/>
          </ac:spMkLst>
        </pc:spChg>
        <pc:picChg chg="add mod">
          <ac:chgData name="Holloway James USRS" userId="209a2036-82a2-4c68-aa90-367cf796b15e" providerId="ADAL" clId="{B2B8DDB1-31B8-4AA6-9C43-1ADD0867E70A}" dt="2020-09-16T19:32:05.705" v="567" actId="14100"/>
          <ac:picMkLst>
            <pc:docMk/>
            <pc:sldMk cId="1046673304" sldId="386"/>
            <ac:picMk id="6" creationId="{C5A43D06-4B71-4BAF-A2D8-5C63325E9B22}"/>
          </ac:picMkLst>
        </pc:picChg>
        <pc:picChg chg="add mod">
          <ac:chgData name="Holloway James USRS" userId="209a2036-82a2-4c68-aa90-367cf796b15e" providerId="ADAL" clId="{B2B8DDB1-31B8-4AA6-9C43-1ADD0867E70A}" dt="2020-09-16T19:32:01.731" v="566" actId="14100"/>
          <ac:picMkLst>
            <pc:docMk/>
            <pc:sldMk cId="1046673304" sldId="386"/>
            <ac:picMk id="8" creationId="{71E4C82A-7DD7-442B-B1DC-E43352E50170}"/>
          </ac:picMkLst>
        </pc:picChg>
        <pc:picChg chg="del">
          <ac:chgData name="Holloway James USRS" userId="209a2036-82a2-4c68-aa90-367cf796b15e" providerId="ADAL" clId="{B2B8DDB1-31B8-4AA6-9C43-1ADD0867E70A}" dt="2020-09-16T19:30:20.747" v="539"/>
          <ac:picMkLst>
            <pc:docMk/>
            <pc:sldMk cId="1046673304" sldId="386"/>
            <ac:picMk id="9" creationId="{13151093-B9C0-4139-A285-CA1A3C2E29A7}"/>
          </ac:picMkLst>
        </pc:picChg>
        <pc:picChg chg="del">
          <ac:chgData name="Holloway James USRS" userId="209a2036-82a2-4c68-aa90-367cf796b15e" providerId="ADAL" clId="{B2B8DDB1-31B8-4AA6-9C43-1ADD0867E70A}" dt="2020-09-16T19:30:29.387" v="542"/>
          <ac:picMkLst>
            <pc:docMk/>
            <pc:sldMk cId="1046673304" sldId="386"/>
            <ac:picMk id="11" creationId="{63A43298-926E-47C5-A020-E22871C40331}"/>
          </ac:picMkLst>
        </pc:picChg>
      </pc:sldChg>
      <pc:sldChg chg="addSp delSp modSp add">
        <pc:chgData name="Holloway James USRS" userId="209a2036-82a2-4c68-aa90-367cf796b15e" providerId="ADAL" clId="{B2B8DDB1-31B8-4AA6-9C43-1ADD0867E70A}" dt="2020-09-16T20:03:25.326" v="1324" actId="27636"/>
        <pc:sldMkLst>
          <pc:docMk/>
          <pc:sldMk cId="2163882609" sldId="387"/>
        </pc:sldMkLst>
        <pc:spChg chg="mod">
          <ac:chgData name="Holloway James USRS" userId="209a2036-82a2-4c68-aa90-367cf796b15e" providerId="ADAL" clId="{B2B8DDB1-31B8-4AA6-9C43-1ADD0867E70A}" dt="2020-09-16T19:30:12.672" v="536"/>
          <ac:spMkLst>
            <pc:docMk/>
            <pc:sldMk cId="2163882609" sldId="387"/>
            <ac:spMk id="2" creationId="{BBAA0225-4266-4C9E-B1B5-EAB969556BF9}"/>
          </ac:spMkLst>
        </pc:spChg>
        <pc:spChg chg="add del mod">
          <ac:chgData name="Holloway James USRS" userId="209a2036-82a2-4c68-aa90-367cf796b15e" providerId="ADAL" clId="{B2B8DDB1-31B8-4AA6-9C43-1ADD0867E70A}" dt="2020-09-16T19:32:24.542" v="570"/>
          <ac:spMkLst>
            <pc:docMk/>
            <pc:sldMk cId="2163882609" sldId="387"/>
            <ac:spMk id="3" creationId="{EE4F0605-D1FB-4622-8B35-4A3FD74DBA26}"/>
          </ac:spMkLst>
        </pc:spChg>
        <pc:spChg chg="mod">
          <ac:chgData name="Holloway James USRS" userId="209a2036-82a2-4c68-aa90-367cf796b15e" providerId="ADAL" clId="{B2B8DDB1-31B8-4AA6-9C43-1ADD0867E70A}" dt="2020-09-16T20:03:25.326" v="1324" actId="27636"/>
          <ac:spMkLst>
            <pc:docMk/>
            <pc:sldMk cId="2163882609" sldId="387"/>
            <ac:spMk id="4" creationId="{BB3957F2-DE00-4817-8F70-06C9C6930A37}"/>
          </ac:spMkLst>
        </pc:spChg>
        <pc:spChg chg="del">
          <ac:chgData name="Holloway James USRS" userId="209a2036-82a2-4c68-aa90-367cf796b15e" providerId="ADAL" clId="{B2B8DDB1-31B8-4AA6-9C43-1ADD0867E70A}" dt="2020-09-16T19:30:16.240" v="537"/>
          <ac:spMkLst>
            <pc:docMk/>
            <pc:sldMk cId="2163882609" sldId="387"/>
            <ac:spMk id="12" creationId="{575ECCC6-099E-4D43-BD29-6A33A39909BB}"/>
          </ac:spMkLst>
        </pc:spChg>
        <pc:picChg chg="add mod">
          <ac:chgData name="Holloway James USRS" userId="209a2036-82a2-4c68-aa90-367cf796b15e" providerId="ADAL" clId="{B2B8DDB1-31B8-4AA6-9C43-1ADD0867E70A}" dt="2020-09-16T19:32:51.743" v="582" actId="14100"/>
          <ac:picMkLst>
            <pc:docMk/>
            <pc:sldMk cId="2163882609" sldId="387"/>
            <ac:picMk id="6" creationId="{F398D629-6C40-48E4-9D6C-B152F97E2031}"/>
          </ac:picMkLst>
        </pc:picChg>
        <pc:picChg chg="add mod">
          <ac:chgData name="Holloway James USRS" userId="209a2036-82a2-4c68-aa90-367cf796b15e" providerId="ADAL" clId="{B2B8DDB1-31B8-4AA6-9C43-1ADD0867E70A}" dt="2020-09-16T19:32:54.785" v="583" actId="1076"/>
          <ac:picMkLst>
            <pc:docMk/>
            <pc:sldMk cId="2163882609" sldId="387"/>
            <ac:picMk id="8" creationId="{F49CD6D9-11B0-4331-B4C0-69006E1DA117}"/>
          </ac:picMkLst>
        </pc:picChg>
        <pc:picChg chg="del">
          <ac:chgData name="Holloway James USRS" userId="209a2036-82a2-4c68-aa90-367cf796b15e" providerId="ADAL" clId="{B2B8DDB1-31B8-4AA6-9C43-1ADD0867E70A}" dt="2020-09-16T19:30:17.542" v="538"/>
          <ac:picMkLst>
            <pc:docMk/>
            <pc:sldMk cId="2163882609" sldId="387"/>
            <ac:picMk id="9" creationId="{5C1B3486-46FC-4413-804B-AB41DF295AB7}"/>
          </ac:picMkLst>
        </pc:picChg>
        <pc:picChg chg="del">
          <ac:chgData name="Holloway James USRS" userId="209a2036-82a2-4c68-aa90-367cf796b15e" providerId="ADAL" clId="{B2B8DDB1-31B8-4AA6-9C43-1ADD0867E70A}" dt="2020-09-16T19:32:16.951" v="569"/>
          <ac:picMkLst>
            <pc:docMk/>
            <pc:sldMk cId="2163882609" sldId="387"/>
            <ac:picMk id="11" creationId="{BE1B69F1-CDBB-40A7-A3CD-9C65177B56B7}"/>
          </ac:picMkLst>
        </pc:picChg>
      </pc:sldChg>
      <pc:sldChg chg="addSp delSp modSp add">
        <pc:chgData name="Holloway James USRS" userId="209a2036-82a2-4c68-aa90-367cf796b15e" providerId="ADAL" clId="{B2B8DDB1-31B8-4AA6-9C43-1ADD0867E70A}" dt="2020-09-16T20:03:25.248" v="1309" actId="27636"/>
        <pc:sldMkLst>
          <pc:docMk/>
          <pc:sldMk cId="1491870483" sldId="388"/>
        </pc:sldMkLst>
        <pc:spChg chg="mod">
          <ac:chgData name="Holloway James USRS" userId="209a2036-82a2-4c68-aa90-367cf796b15e" providerId="ADAL" clId="{B2B8DDB1-31B8-4AA6-9C43-1ADD0867E70A}" dt="2020-09-16T19:35:00.955" v="623" actId="20577"/>
          <ac:spMkLst>
            <pc:docMk/>
            <pc:sldMk cId="1491870483" sldId="388"/>
            <ac:spMk id="2" creationId="{BBAA0225-4266-4C9E-B1B5-EAB969556BF9}"/>
          </ac:spMkLst>
        </pc:spChg>
        <pc:spChg chg="add del mod">
          <ac:chgData name="Holloway James USRS" userId="209a2036-82a2-4c68-aa90-367cf796b15e" providerId="ADAL" clId="{B2B8DDB1-31B8-4AA6-9C43-1ADD0867E70A}" dt="2020-09-16T19:35:29.530" v="628"/>
          <ac:spMkLst>
            <pc:docMk/>
            <pc:sldMk cId="1491870483" sldId="388"/>
            <ac:spMk id="3" creationId="{432671E0-46CE-4793-A376-EED0739F38AE}"/>
          </ac:spMkLst>
        </pc:spChg>
        <pc:spChg chg="mod">
          <ac:chgData name="Holloway James USRS" userId="209a2036-82a2-4c68-aa90-367cf796b15e" providerId="ADAL" clId="{B2B8DDB1-31B8-4AA6-9C43-1ADD0867E70A}" dt="2020-09-16T20:03:25.248" v="1309" actId="27636"/>
          <ac:spMkLst>
            <pc:docMk/>
            <pc:sldMk cId="1491870483" sldId="388"/>
            <ac:spMk id="4" creationId="{BB3957F2-DE00-4817-8F70-06C9C6930A37}"/>
          </ac:spMkLst>
        </pc:spChg>
        <pc:spChg chg="del">
          <ac:chgData name="Holloway James USRS" userId="209a2036-82a2-4c68-aa90-367cf796b15e" providerId="ADAL" clId="{B2B8DDB1-31B8-4AA6-9C43-1ADD0867E70A}" dt="2020-09-16T19:35:06.662" v="624"/>
          <ac:spMkLst>
            <pc:docMk/>
            <pc:sldMk cId="1491870483" sldId="388"/>
            <ac:spMk id="9" creationId="{DF6433BB-1312-42B5-B7E7-7356C8BAFB35}"/>
          </ac:spMkLst>
        </pc:spChg>
        <pc:picChg chg="del">
          <ac:chgData name="Holloway James USRS" userId="209a2036-82a2-4c68-aa90-367cf796b15e" providerId="ADAL" clId="{B2B8DDB1-31B8-4AA6-9C43-1ADD0867E70A}" dt="2020-09-16T19:35:08.047" v="625"/>
          <ac:picMkLst>
            <pc:docMk/>
            <pc:sldMk cId="1491870483" sldId="388"/>
            <ac:picMk id="6" creationId="{E56D6D33-FE7C-4E6B-8889-D6CFD90F3E66}"/>
          </ac:picMkLst>
        </pc:picChg>
        <pc:picChg chg="add mod">
          <ac:chgData name="Holloway James USRS" userId="209a2036-82a2-4c68-aa90-367cf796b15e" providerId="ADAL" clId="{B2B8DDB1-31B8-4AA6-9C43-1ADD0867E70A}" dt="2020-09-16T19:35:32.501" v="629" actId="27614"/>
          <ac:picMkLst>
            <pc:docMk/>
            <pc:sldMk cId="1491870483" sldId="388"/>
            <ac:picMk id="7" creationId="{4BBED7D5-2CB1-483F-9483-CE3450D92548}"/>
          </ac:picMkLst>
        </pc:picChg>
        <pc:picChg chg="del">
          <ac:chgData name="Holloway James USRS" userId="209a2036-82a2-4c68-aa90-367cf796b15e" providerId="ADAL" clId="{B2B8DDB1-31B8-4AA6-9C43-1ADD0867E70A}" dt="2020-09-16T19:35:12.265" v="627"/>
          <ac:picMkLst>
            <pc:docMk/>
            <pc:sldMk cId="1491870483" sldId="388"/>
            <ac:picMk id="8" creationId="{0CE8EC56-3EB3-4553-9C10-F442EEF0CEAD}"/>
          </ac:picMkLst>
        </pc:picChg>
      </pc:sldChg>
      <pc:sldChg chg="addSp delSp modSp add">
        <pc:chgData name="Holloway James USRS" userId="209a2036-82a2-4c68-aa90-367cf796b15e" providerId="ADAL" clId="{B2B8DDB1-31B8-4AA6-9C43-1ADD0867E70A}" dt="2020-09-16T20:03:25.248" v="1310" actId="27636"/>
        <pc:sldMkLst>
          <pc:docMk/>
          <pc:sldMk cId="3933901301" sldId="389"/>
        </pc:sldMkLst>
        <pc:spChg chg="mod">
          <ac:chgData name="Holloway James USRS" userId="209a2036-82a2-4c68-aa90-367cf796b15e" providerId="ADAL" clId="{B2B8DDB1-31B8-4AA6-9C43-1ADD0867E70A}" dt="2020-09-16T19:35:43.821" v="630"/>
          <ac:spMkLst>
            <pc:docMk/>
            <pc:sldMk cId="3933901301" sldId="389"/>
            <ac:spMk id="2" creationId="{BBAA0225-4266-4C9E-B1B5-EAB969556BF9}"/>
          </ac:spMkLst>
        </pc:spChg>
        <pc:spChg chg="add del mod">
          <ac:chgData name="Holloway James USRS" userId="209a2036-82a2-4c68-aa90-367cf796b15e" providerId="ADAL" clId="{B2B8DDB1-31B8-4AA6-9C43-1ADD0867E70A}" dt="2020-09-16T19:36:05.132" v="635"/>
          <ac:spMkLst>
            <pc:docMk/>
            <pc:sldMk cId="3933901301" sldId="389"/>
            <ac:spMk id="3" creationId="{1ACB768D-5591-4983-BA68-4644BBF5C368}"/>
          </ac:spMkLst>
        </pc:spChg>
        <pc:spChg chg="mod">
          <ac:chgData name="Holloway James USRS" userId="209a2036-82a2-4c68-aa90-367cf796b15e" providerId="ADAL" clId="{B2B8DDB1-31B8-4AA6-9C43-1ADD0867E70A}" dt="2020-09-16T20:03:25.248" v="1310" actId="27636"/>
          <ac:spMkLst>
            <pc:docMk/>
            <pc:sldMk cId="3933901301" sldId="389"/>
            <ac:spMk id="4" creationId="{BB3957F2-DE00-4817-8F70-06C9C6930A37}"/>
          </ac:spMkLst>
        </pc:spChg>
        <pc:spChg chg="del">
          <ac:chgData name="Holloway James USRS" userId="209a2036-82a2-4c68-aa90-367cf796b15e" providerId="ADAL" clId="{B2B8DDB1-31B8-4AA6-9C43-1ADD0867E70A}" dt="2020-09-16T19:35:47.080" v="631"/>
          <ac:spMkLst>
            <pc:docMk/>
            <pc:sldMk cId="3933901301" sldId="389"/>
            <ac:spMk id="9" creationId="{0DA4CFFC-2291-48F5-A3A7-30822E3E6C0E}"/>
          </ac:spMkLst>
        </pc:spChg>
        <pc:spChg chg="add del mod">
          <ac:chgData name="Holloway James USRS" userId="209a2036-82a2-4c68-aa90-367cf796b15e" providerId="ADAL" clId="{B2B8DDB1-31B8-4AA6-9C43-1ADD0867E70A}" dt="2020-09-16T19:37:30.083" v="653"/>
          <ac:spMkLst>
            <pc:docMk/>
            <pc:sldMk cId="3933901301" sldId="389"/>
            <ac:spMk id="10" creationId="{C7F14431-F737-47F9-A423-32EE76419188}"/>
          </ac:spMkLst>
        </pc:spChg>
        <pc:picChg chg="del">
          <ac:chgData name="Holloway James USRS" userId="209a2036-82a2-4c68-aa90-367cf796b15e" providerId="ADAL" clId="{B2B8DDB1-31B8-4AA6-9C43-1ADD0867E70A}" dt="2020-09-16T19:35:48.582" v="632"/>
          <ac:picMkLst>
            <pc:docMk/>
            <pc:sldMk cId="3933901301" sldId="389"/>
            <ac:picMk id="6" creationId="{AAC32461-46F9-4A0D-B43F-1A3B529BDFB8}"/>
          </ac:picMkLst>
        </pc:picChg>
        <pc:picChg chg="add del mod">
          <ac:chgData name="Holloway James USRS" userId="209a2036-82a2-4c68-aa90-367cf796b15e" providerId="ADAL" clId="{B2B8DDB1-31B8-4AA6-9C43-1ADD0867E70A}" dt="2020-09-16T19:37:27.249" v="652"/>
          <ac:picMkLst>
            <pc:docMk/>
            <pc:sldMk cId="3933901301" sldId="389"/>
            <ac:picMk id="7" creationId="{3F7FB908-1D38-4387-848C-B6B24542516B}"/>
          </ac:picMkLst>
        </pc:picChg>
        <pc:picChg chg="del">
          <ac:chgData name="Holloway James USRS" userId="209a2036-82a2-4c68-aa90-367cf796b15e" providerId="ADAL" clId="{B2B8DDB1-31B8-4AA6-9C43-1ADD0867E70A}" dt="2020-09-16T19:35:52.961" v="634"/>
          <ac:picMkLst>
            <pc:docMk/>
            <pc:sldMk cId="3933901301" sldId="389"/>
            <ac:picMk id="8" creationId="{36D0EAE5-7A56-44C3-841D-13DDFB31DE1E}"/>
          </ac:picMkLst>
        </pc:picChg>
        <pc:picChg chg="add mod">
          <ac:chgData name="Holloway James USRS" userId="209a2036-82a2-4c68-aa90-367cf796b15e" providerId="ADAL" clId="{B2B8DDB1-31B8-4AA6-9C43-1ADD0867E70A}" dt="2020-09-16T19:37:32.182" v="654" actId="27614"/>
          <ac:picMkLst>
            <pc:docMk/>
            <pc:sldMk cId="3933901301" sldId="389"/>
            <ac:picMk id="12" creationId="{6F5ED0D5-8C9F-46F1-BB24-6D7AE8749A24}"/>
          </ac:picMkLst>
        </pc:picChg>
      </pc:sldChg>
      <pc:sldChg chg="addSp delSp modSp add">
        <pc:chgData name="Holloway James USRS" userId="209a2036-82a2-4c68-aa90-367cf796b15e" providerId="ADAL" clId="{B2B8DDB1-31B8-4AA6-9C43-1ADD0867E70A}" dt="2020-09-16T20:03:25.248" v="1311" actId="27636"/>
        <pc:sldMkLst>
          <pc:docMk/>
          <pc:sldMk cId="954898515" sldId="390"/>
        </pc:sldMkLst>
        <pc:spChg chg="mod">
          <ac:chgData name="Holloway James USRS" userId="209a2036-82a2-4c68-aa90-367cf796b15e" providerId="ADAL" clId="{B2B8DDB1-31B8-4AA6-9C43-1ADD0867E70A}" dt="2020-09-16T19:36:27.232" v="640"/>
          <ac:spMkLst>
            <pc:docMk/>
            <pc:sldMk cId="954898515" sldId="390"/>
            <ac:spMk id="2" creationId="{BBAA0225-4266-4C9E-B1B5-EAB969556BF9}"/>
          </ac:spMkLst>
        </pc:spChg>
        <pc:spChg chg="add del mod">
          <ac:chgData name="Holloway James USRS" userId="209a2036-82a2-4c68-aa90-367cf796b15e" providerId="ADAL" clId="{B2B8DDB1-31B8-4AA6-9C43-1ADD0867E70A}" dt="2020-09-16T19:37:16.901" v="650"/>
          <ac:spMkLst>
            <pc:docMk/>
            <pc:sldMk cId="954898515" sldId="390"/>
            <ac:spMk id="3" creationId="{34530709-86CB-4826-80D0-834B9263E24F}"/>
          </ac:spMkLst>
        </pc:spChg>
        <pc:spChg chg="mod">
          <ac:chgData name="Holloway James USRS" userId="209a2036-82a2-4c68-aa90-367cf796b15e" providerId="ADAL" clId="{B2B8DDB1-31B8-4AA6-9C43-1ADD0867E70A}" dt="2020-09-16T20:03:25.248" v="1311" actId="27636"/>
          <ac:spMkLst>
            <pc:docMk/>
            <pc:sldMk cId="954898515" sldId="390"/>
            <ac:spMk id="4" creationId="{BB3957F2-DE00-4817-8F70-06C9C6930A37}"/>
          </ac:spMkLst>
        </pc:spChg>
        <pc:spChg chg="del">
          <ac:chgData name="Holloway James USRS" userId="209a2036-82a2-4c68-aa90-367cf796b15e" providerId="ADAL" clId="{B2B8DDB1-31B8-4AA6-9C43-1ADD0867E70A}" dt="2020-09-16T19:36:55.008" v="646"/>
          <ac:spMkLst>
            <pc:docMk/>
            <pc:sldMk cId="954898515" sldId="390"/>
            <ac:spMk id="12" creationId="{B1F4A844-6704-4744-BFAF-EBC8DEA049AE}"/>
          </ac:spMkLst>
        </pc:spChg>
        <pc:picChg chg="add mod">
          <ac:chgData name="Holloway James USRS" userId="209a2036-82a2-4c68-aa90-367cf796b15e" providerId="ADAL" clId="{B2B8DDB1-31B8-4AA6-9C43-1ADD0867E70A}" dt="2020-09-16T19:37:19.403" v="651" actId="27614"/>
          <ac:picMkLst>
            <pc:docMk/>
            <pc:sldMk cId="954898515" sldId="390"/>
            <ac:picMk id="6" creationId="{12C15F7F-1BA9-4048-AC1A-BF9A3380992A}"/>
          </ac:picMkLst>
        </pc:picChg>
        <pc:picChg chg="add del">
          <ac:chgData name="Holloway James USRS" userId="209a2036-82a2-4c68-aa90-367cf796b15e" providerId="ADAL" clId="{B2B8DDB1-31B8-4AA6-9C43-1ADD0867E70A}" dt="2020-09-16T19:36:16.729" v="639"/>
          <ac:picMkLst>
            <pc:docMk/>
            <pc:sldMk cId="954898515" sldId="390"/>
            <ac:picMk id="7" creationId="{94D3DACD-70C1-423F-B639-AF7864A55FBA}"/>
          </ac:picMkLst>
        </pc:picChg>
        <pc:picChg chg="del">
          <ac:chgData name="Holloway James USRS" userId="209a2036-82a2-4c68-aa90-367cf796b15e" providerId="ADAL" clId="{B2B8DDB1-31B8-4AA6-9C43-1ADD0867E70A}" dt="2020-09-16T19:36:56.358" v="647"/>
          <ac:picMkLst>
            <pc:docMk/>
            <pc:sldMk cId="954898515" sldId="390"/>
            <ac:picMk id="9" creationId="{6E869D91-6773-4179-AAA9-50226B149783}"/>
          </ac:picMkLst>
        </pc:picChg>
        <pc:picChg chg="del">
          <ac:chgData name="Holloway James USRS" userId="209a2036-82a2-4c68-aa90-367cf796b15e" providerId="ADAL" clId="{B2B8DDB1-31B8-4AA6-9C43-1ADD0867E70A}" dt="2020-09-16T19:37:00.716" v="649"/>
          <ac:picMkLst>
            <pc:docMk/>
            <pc:sldMk cId="954898515" sldId="390"/>
            <ac:picMk id="11" creationId="{52B8A053-2DF5-4DA3-9B0B-F9DB3450F40A}"/>
          </ac:picMkLst>
        </pc:picChg>
      </pc:sldChg>
      <pc:sldChg chg="addSp delSp modSp add">
        <pc:chgData name="Holloway James USRS" userId="209a2036-82a2-4c68-aa90-367cf796b15e" providerId="ADAL" clId="{B2B8DDB1-31B8-4AA6-9C43-1ADD0867E70A}" dt="2020-09-16T20:03:25.264" v="1312" actId="27636"/>
        <pc:sldMkLst>
          <pc:docMk/>
          <pc:sldMk cId="4083183398" sldId="391"/>
        </pc:sldMkLst>
        <pc:spChg chg="mod">
          <ac:chgData name="Holloway James USRS" userId="209a2036-82a2-4c68-aa90-367cf796b15e" providerId="ADAL" clId="{B2B8DDB1-31B8-4AA6-9C43-1ADD0867E70A}" dt="2020-09-16T19:36:31.947" v="641"/>
          <ac:spMkLst>
            <pc:docMk/>
            <pc:sldMk cId="4083183398" sldId="391"/>
            <ac:spMk id="2" creationId="{BBAA0225-4266-4C9E-B1B5-EAB969556BF9}"/>
          </ac:spMkLst>
        </pc:spChg>
        <pc:spChg chg="add del mod">
          <ac:chgData name="Holloway James USRS" userId="209a2036-82a2-4c68-aa90-367cf796b15e" providerId="ADAL" clId="{B2B8DDB1-31B8-4AA6-9C43-1ADD0867E70A}" dt="2020-09-16T19:37:51.139" v="659"/>
          <ac:spMkLst>
            <pc:docMk/>
            <pc:sldMk cId="4083183398" sldId="391"/>
            <ac:spMk id="3" creationId="{B778AFDB-3CD6-489B-9E63-3CED7EBBEEEA}"/>
          </ac:spMkLst>
        </pc:spChg>
        <pc:spChg chg="mod">
          <ac:chgData name="Holloway James USRS" userId="209a2036-82a2-4c68-aa90-367cf796b15e" providerId="ADAL" clId="{B2B8DDB1-31B8-4AA6-9C43-1ADD0867E70A}" dt="2020-09-16T20:03:25.264" v="1312" actId="27636"/>
          <ac:spMkLst>
            <pc:docMk/>
            <pc:sldMk cId="4083183398" sldId="391"/>
            <ac:spMk id="4" creationId="{BB3957F2-DE00-4817-8F70-06C9C6930A37}"/>
          </ac:spMkLst>
        </pc:spChg>
        <pc:spChg chg="del">
          <ac:chgData name="Holloway James USRS" userId="209a2036-82a2-4c68-aa90-367cf796b15e" providerId="ADAL" clId="{B2B8DDB1-31B8-4AA6-9C43-1ADD0867E70A}" dt="2020-09-16T19:37:36.575" v="655"/>
          <ac:spMkLst>
            <pc:docMk/>
            <pc:sldMk cId="4083183398" sldId="391"/>
            <ac:spMk id="12" creationId="{84CF5921-9B94-4219-B447-0290BCF446D6}"/>
          </ac:spMkLst>
        </pc:spChg>
        <pc:picChg chg="add mod">
          <ac:chgData name="Holloway James USRS" userId="209a2036-82a2-4c68-aa90-367cf796b15e" providerId="ADAL" clId="{B2B8DDB1-31B8-4AA6-9C43-1ADD0867E70A}" dt="2020-09-16T19:37:54.036" v="661" actId="962"/>
          <ac:picMkLst>
            <pc:docMk/>
            <pc:sldMk cId="4083183398" sldId="391"/>
            <ac:picMk id="6" creationId="{EC7A694B-DFB4-477B-92CB-8F4CB342C4C1}"/>
          </ac:picMkLst>
        </pc:picChg>
        <pc:picChg chg="del">
          <ac:chgData name="Holloway James USRS" userId="209a2036-82a2-4c68-aa90-367cf796b15e" providerId="ADAL" clId="{B2B8DDB1-31B8-4AA6-9C43-1ADD0867E70A}" dt="2020-09-16T19:37:37.761" v="656"/>
          <ac:picMkLst>
            <pc:docMk/>
            <pc:sldMk cId="4083183398" sldId="391"/>
            <ac:picMk id="9" creationId="{DE317DD3-1ADB-4472-AB6C-AE744D16A140}"/>
          </ac:picMkLst>
        </pc:picChg>
        <pc:picChg chg="del">
          <ac:chgData name="Holloway James USRS" userId="209a2036-82a2-4c68-aa90-367cf796b15e" providerId="ADAL" clId="{B2B8DDB1-31B8-4AA6-9C43-1ADD0867E70A}" dt="2020-09-16T19:37:40.827" v="658"/>
          <ac:picMkLst>
            <pc:docMk/>
            <pc:sldMk cId="4083183398" sldId="391"/>
            <ac:picMk id="11" creationId="{199F16B1-1D14-487C-ACC4-81F0084AFEBF}"/>
          </ac:picMkLst>
        </pc:picChg>
      </pc:sldChg>
      <pc:sldChg chg="addSp delSp modSp add">
        <pc:chgData name="Holloway James USRS" userId="209a2036-82a2-4c68-aa90-367cf796b15e" providerId="ADAL" clId="{B2B8DDB1-31B8-4AA6-9C43-1ADD0867E70A}" dt="2020-09-16T20:03:25.264" v="1313" actId="27636"/>
        <pc:sldMkLst>
          <pc:docMk/>
          <pc:sldMk cId="4232343058" sldId="392"/>
        </pc:sldMkLst>
        <pc:spChg chg="mod">
          <ac:chgData name="Holloway James USRS" userId="209a2036-82a2-4c68-aa90-367cf796b15e" providerId="ADAL" clId="{B2B8DDB1-31B8-4AA6-9C43-1ADD0867E70A}" dt="2020-09-16T19:36:35.532" v="642"/>
          <ac:spMkLst>
            <pc:docMk/>
            <pc:sldMk cId="4232343058" sldId="392"/>
            <ac:spMk id="2" creationId="{BBAA0225-4266-4C9E-B1B5-EAB969556BF9}"/>
          </ac:spMkLst>
        </pc:spChg>
        <pc:spChg chg="add del mod">
          <ac:chgData name="Holloway James USRS" userId="209a2036-82a2-4c68-aa90-367cf796b15e" providerId="ADAL" clId="{B2B8DDB1-31B8-4AA6-9C43-1ADD0867E70A}" dt="2020-09-16T19:38:12.357" v="666"/>
          <ac:spMkLst>
            <pc:docMk/>
            <pc:sldMk cId="4232343058" sldId="392"/>
            <ac:spMk id="3" creationId="{110092DF-C7B6-4C08-B776-1D2DE80BA060}"/>
          </ac:spMkLst>
        </pc:spChg>
        <pc:spChg chg="mod">
          <ac:chgData name="Holloway James USRS" userId="209a2036-82a2-4c68-aa90-367cf796b15e" providerId="ADAL" clId="{B2B8DDB1-31B8-4AA6-9C43-1ADD0867E70A}" dt="2020-09-16T20:03:25.264" v="1313" actId="27636"/>
          <ac:spMkLst>
            <pc:docMk/>
            <pc:sldMk cId="4232343058" sldId="392"/>
            <ac:spMk id="4" creationId="{BB3957F2-DE00-4817-8F70-06C9C6930A37}"/>
          </ac:spMkLst>
        </pc:spChg>
        <pc:spChg chg="del">
          <ac:chgData name="Holloway James USRS" userId="209a2036-82a2-4c68-aa90-367cf796b15e" providerId="ADAL" clId="{B2B8DDB1-31B8-4AA6-9C43-1ADD0867E70A}" dt="2020-09-16T19:37:58.558" v="662"/>
          <ac:spMkLst>
            <pc:docMk/>
            <pc:sldMk cId="4232343058" sldId="392"/>
            <ac:spMk id="12" creationId="{ED16D583-1723-4412-9D3B-7D07132D4DE7}"/>
          </ac:spMkLst>
        </pc:spChg>
        <pc:picChg chg="add mod">
          <ac:chgData name="Holloway James USRS" userId="209a2036-82a2-4c68-aa90-367cf796b15e" providerId="ADAL" clId="{B2B8DDB1-31B8-4AA6-9C43-1ADD0867E70A}" dt="2020-09-16T19:38:15.565" v="667" actId="27614"/>
          <ac:picMkLst>
            <pc:docMk/>
            <pc:sldMk cId="4232343058" sldId="392"/>
            <ac:picMk id="6" creationId="{D5CE1C69-CF02-49A2-A308-6AE5853219DF}"/>
          </ac:picMkLst>
        </pc:picChg>
        <pc:picChg chg="del">
          <ac:chgData name="Holloway James USRS" userId="209a2036-82a2-4c68-aa90-367cf796b15e" providerId="ADAL" clId="{B2B8DDB1-31B8-4AA6-9C43-1ADD0867E70A}" dt="2020-09-16T19:38:00.166" v="663"/>
          <ac:picMkLst>
            <pc:docMk/>
            <pc:sldMk cId="4232343058" sldId="392"/>
            <ac:picMk id="9" creationId="{6B67BE5B-7990-4569-AB70-CBC759333E3B}"/>
          </ac:picMkLst>
        </pc:picChg>
        <pc:picChg chg="del">
          <ac:chgData name="Holloway James USRS" userId="209a2036-82a2-4c68-aa90-367cf796b15e" providerId="ADAL" clId="{B2B8DDB1-31B8-4AA6-9C43-1ADD0867E70A}" dt="2020-09-16T19:38:04.431" v="665"/>
          <ac:picMkLst>
            <pc:docMk/>
            <pc:sldMk cId="4232343058" sldId="392"/>
            <ac:picMk id="11" creationId="{5A973C98-99C7-4455-B671-68CEFFD1E4EC}"/>
          </ac:picMkLst>
        </pc:picChg>
      </pc:sldChg>
      <pc:sldChg chg="addSp delSp modSp add">
        <pc:chgData name="Holloway James USRS" userId="209a2036-82a2-4c68-aa90-367cf796b15e" providerId="ADAL" clId="{B2B8DDB1-31B8-4AA6-9C43-1ADD0867E70A}" dt="2020-09-16T20:03:25.279" v="1314" actId="27636"/>
        <pc:sldMkLst>
          <pc:docMk/>
          <pc:sldMk cId="2418137917" sldId="393"/>
        </pc:sldMkLst>
        <pc:spChg chg="mod">
          <ac:chgData name="Holloway James USRS" userId="209a2036-82a2-4c68-aa90-367cf796b15e" providerId="ADAL" clId="{B2B8DDB1-31B8-4AA6-9C43-1ADD0867E70A}" dt="2020-09-16T19:36:39.306" v="643"/>
          <ac:spMkLst>
            <pc:docMk/>
            <pc:sldMk cId="2418137917" sldId="393"/>
            <ac:spMk id="2" creationId="{BBAA0225-4266-4C9E-B1B5-EAB969556BF9}"/>
          </ac:spMkLst>
        </pc:spChg>
        <pc:spChg chg="add del mod">
          <ac:chgData name="Holloway James USRS" userId="209a2036-82a2-4c68-aa90-367cf796b15e" providerId="ADAL" clId="{B2B8DDB1-31B8-4AA6-9C43-1ADD0867E70A}" dt="2020-09-16T19:38:33.055" v="672"/>
          <ac:spMkLst>
            <pc:docMk/>
            <pc:sldMk cId="2418137917" sldId="393"/>
            <ac:spMk id="3" creationId="{E9D4FEFD-0971-4C17-AFBC-BB9123F5D600}"/>
          </ac:spMkLst>
        </pc:spChg>
        <pc:spChg chg="mod">
          <ac:chgData name="Holloway James USRS" userId="209a2036-82a2-4c68-aa90-367cf796b15e" providerId="ADAL" clId="{B2B8DDB1-31B8-4AA6-9C43-1ADD0867E70A}" dt="2020-09-16T20:03:25.279" v="1314" actId="27636"/>
          <ac:spMkLst>
            <pc:docMk/>
            <pc:sldMk cId="2418137917" sldId="393"/>
            <ac:spMk id="4" creationId="{BB3957F2-DE00-4817-8F70-06C9C6930A37}"/>
          </ac:spMkLst>
        </pc:spChg>
        <pc:spChg chg="del">
          <ac:chgData name="Holloway James USRS" userId="209a2036-82a2-4c68-aa90-367cf796b15e" providerId="ADAL" clId="{B2B8DDB1-31B8-4AA6-9C43-1ADD0867E70A}" dt="2020-09-16T19:38:17.805" v="668"/>
          <ac:spMkLst>
            <pc:docMk/>
            <pc:sldMk cId="2418137917" sldId="393"/>
            <ac:spMk id="9" creationId="{B0DF60DE-1C3F-4BCA-B449-8B44B5003374}"/>
          </ac:spMkLst>
        </pc:spChg>
        <pc:picChg chg="del">
          <ac:chgData name="Holloway James USRS" userId="209a2036-82a2-4c68-aa90-367cf796b15e" providerId="ADAL" clId="{B2B8DDB1-31B8-4AA6-9C43-1ADD0867E70A}" dt="2020-09-16T19:38:20.131" v="669"/>
          <ac:picMkLst>
            <pc:docMk/>
            <pc:sldMk cId="2418137917" sldId="393"/>
            <ac:picMk id="6" creationId="{D7077405-B79E-454A-9C61-C5B13189A8BD}"/>
          </ac:picMkLst>
        </pc:picChg>
        <pc:picChg chg="add mod">
          <ac:chgData name="Holloway James USRS" userId="209a2036-82a2-4c68-aa90-367cf796b15e" providerId="ADAL" clId="{B2B8DDB1-31B8-4AA6-9C43-1ADD0867E70A}" dt="2020-09-16T19:38:38.658" v="673" actId="27614"/>
          <ac:picMkLst>
            <pc:docMk/>
            <pc:sldMk cId="2418137917" sldId="393"/>
            <ac:picMk id="7" creationId="{487F6DEC-D0B5-4114-86EE-BEF60F63518A}"/>
          </ac:picMkLst>
        </pc:picChg>
        <pc:picChg chg="del">
          <ac:chgData name="Holloway James USRS" userId="209a2036-82a2-4c68-aa90-367cf796b15e" providerId="ADAL" clId="{B2B8DDB1-31B8-4AA6-9C43-1ADD0867E70A}" dt="2020-09-16T19:38:23.974" v="671"/>
          <ac:picMkLst>
            <pc:docMk/>
            <pc:sldMk cId="2418137917" sldId="393"/>
            <ac:picMk id="8" creationId="{E4780260-D965-460D-AD56-276EAC2E387B}"/>
          </ac:picMkLst>
        </pc:picChg>
      </pc:sldChg>
      <pc:sldChg chg="addSp delSp modSp add">
        <pc:chgData name="Holloway James USRS" userId="209a2036-82a2-4c68-aa90-367cf796b15e" providerId="ADAL" clId="{B2B8DDB1-31B8-4AA6-9C43-1ADD0867E70A}" dt="2020-09-16T20:03:25.279" v="1315" actId="27636"/>
        <pc:sldMkLst>
          <pc:docMk/>
          <pc:sldMk cId="1891878643" sldId="394"/>
        </pc:sldMkLst>
        <pc:spChg chg="mod">
          <ac:chgData name="Holloway James USRS" userId="209a2036-82a2-4c68-aa90-367cf796b15e" providerId="ADAL" clId="{B2B8DDB1-31B8-4AA6-9C43-1ADD0867E70A}" dt="2020-09-16T19:36:42.382" v="644"/>
          <ac:spMkLst>
            <pc:docMk/>
            <pc:sldMk cId="1891878643" sldId="394"/>
            <ac:spMk id="2" creationId="{BBAA0225-4266-4C9E-B1B5-EAB969556BF9}"/>
          </ac:spMkLst>
        </pc:spChg>
        <pc:spChg chg="add del mod">
          <ac:chgData name="Holloway James USRS" userId="209a2036-82a2-4c68-aa90-367cf796b15e" providerId="ADAL" clId="{B2B8DDB1-31B8-4AA6-9C43-1ADD0867E70A}" dt="2020-09-16T19:38:53.530" v="679"/>
          <ac:spMkLst>
            <pc:docMk/>
            <pc:sldMk cId="1891878643" sldId="394"/>
            <ac:spMk id="3" creationId="{E68F3813-4EB5-40FA-94E0-9034AEEF6124}"/>
          </ac:spMkLst>
        </pc:spChg>
        <pc:spChg chg="mod">
          <ac:chgData name="Holloway James USRS" userId="209a2036-82a2-4c68-aa90-367cf796b15e" providerId="ADAL" clId="{B2B8DDB1-31B8-4AA6-9C43-1ADD0867E70A}" dt="2020-09-16T20:03:25.279" v="1315" actId="27636"/>
          <ac:spMkLst>
            <pc:docMk/>
            <pc:sldMk cId="1891878643" sldId="394"/>
            <ac:spMk id="4" creationId="{BB3957F2-DE00-4817-8F70-06C9C6930A37}"/>
          </ac:spMkLst>
        </pc:spChg>
        <pc:spChg chg="del mod">
          <ac:chgData name="Holloway James USRS" userId="209a2036-82a2-4c68-aa90-367cf796b15e" providerId="ADAL" clId="{B2B8DDB1-31B8-4AA6-9C43-1ADD0867E70A}" dt="2020-09-16T19:38:38.828" v="675"/>
          <ac:spMkLst>
            <pc:docMk/>
            <pc:sldMk cId="1891878643" sldId="394"/>
            <ac:spMk id="12" creationId="{99349647-F909-4DCC-A54C-BAC7F7C48881}"/>
          </ac:spMkLst>
        </pc:spChg>
        <pc:picChg chg="add mod">
          <ac:chgData name="Holloway James USRS" userId="209a2036-82a2-4c68-aa90-367cf796b15e" providerId="ADAL" clId="{B2B8DDB1-31B8-4AA6-9C43-1ADD0867E70A}" dt="2020-09-16T19:38:56.219" v="680" actId="27614"/>
          <ac:picMkLst>
            <pc:docMk/>
            <pc:sldMk cId="1891878643" sldId="394"/>
            <ac:picMk id="6" creationId="{D75A0252-767F-4377-930E-F25594796982}"/>
          </ac:picMkLst>
        </pc:picChg>
        <pc:picChg chg="del">
          <ac:chgData name="Holloway James USRS" userId="209a2036-82a2-4c68-aa90-367cf796b15e" providerId="ADAL" clId="{B2B8DDB1-31B8-4AA6-9C43-1ADD0867E70A}" dt="2020-09-16T19:38:40.230" v="676"/>
          <ac:picMkLst>
            <pc:docMk/>
            <pc:sldMk cId="1891878643" sldId="394"/>
            <ac:picMk id="9" creationId="{13151093-B9C0-4139-A285-CA1A3C2E29A7}"/>
          </ac:picMkLst>
        </pc:picChg>
        <pc:picChg chg="del">
          <ac:chgData name="Holloway James USRS" userId="209a2036-82a2-4c68-aa90-367cf796b15e" providerId="ADAL" clId="{B2B8DDB1-31B8-4AA6-9C43-1ADD0867E70A}" dt="2020-09-16T19:38:43.965" v="678"/>
          <ac:picMkLst>
            <pc:docMk/>
            <pc:sldMk cId="1891878643" sldId="394"/>
            <ac:picMk id="11" creationId="{63A43298-926E-47C5-A020-E22871C40331}"/>
          </ac:picMkLst>
        </pc:picChg>
      </pc:sldChg>
      <pc:sldChg chg="addSp delSp modSp add">
        <pc:chgData name="Holloway James USRS" userId="209a2036-82a2-4c68-aa90-367cf796b15e" providerId="ADAL" clId="{B2B8DDB1-31B8-4AA6-9C43-1ADD0867E70A}" dt="2020-09-16T20:03:25.279" v="1316" actId="27636"/>
        <pc:sldMkLst>
          <pc:docMk/>
          <pc:sldMk cId="403921700" sldId="395"/>
        </pc:sldMkLst>
        <pc:spChg chg="mod">
          <ac:chgData name="Holloway James USRS" userId="209a2036-82a2-4c68-aa90-367cf796b15e" providerId="ADAL" clId="{B2B8DDB1-31B8-4AA6-9C43-1ADD0867E70A}" dt="2020-09-16T19:36:45.516" v="645"/>
          <ac:spMkLst>
            <pc:docMk/>
            <pc:sldMk cId="403921700" sldId="395"/>
            <ac:spMk id="2" creationId="{BBAA0225-4266-4C9E-B1B5-EAB969556BF9}"/>
          </ac:spMkLst>
        </pc:spChg>
        <pc:spChg chg="add del mod">
          <ac:chgData name="Holloway James USRS" userId="209a2036-82a2-4c68-aa90-367cf796b15e" providerId="ADAL" clId="{B2B8DDB1-31B8-4AA6-9C43-1ADD0867E70A}" dt="2020-09-16T19:39:12.357" v="685"/>
          <ac:spMkLst>
            <pc:docMk/>
            <pc:sldMk cId="403921700" sldId="395"/>
            <ac:spMk id="3" creationId="{2601D29B-20B0-40CB-BDE3-65524CE80CE4}"/>
          </ac:spMkLst>
        </pc:spChg>
        <pc:spChg chg="mod">
          <ac:chgData name="Holloway James USRS" userId="209a2036-82a2-4c68-aa90-367cf796b15e" providerId="ADAL" clId="{B2B8DDB1-31B8-4AA6-9C43-1ADD0867E70A}" dt="2020-09-16T20:03:25.279" v="1316" actId="27636"/>
          <ac:spMkLst>
            <pc:docMk/>
            <pc:sldMk cId="403921700" sldId="395"/>
            <ac:spMk id="4" creationId="{BB3957F2-DE00-4817-8F70-06C9C6930A37}"/>
          </ac:spMkLst>
        </pc:spChg>
        <pc:spChg chg="del">
          <ac:chgData name="Holloway James USRS" userId="209a2036-82a2-4c68-aa90-367cf796b15e" providerId="ADAL" clId="{B2B8DDB1-31B8-4AA6-9C43-1ADD0867E70A}" dt="2020-09-16T19:39:01.810" v="683"/>
          <ac:spMkLst>
            <pc:docMk/>
            <pc:sldMk cId="403921700" sldId="395"/>
            <ac:spMk id="12" creationId="{575ECCC6-099E-4D43-BD29-6A33A39909BB}"/>
          </ac:spMkLst>
        </pc:spChg>
        <pc:picChg chg="add mod">
          <ac:chgData name="Holloway James USRS" userId="209a2036-82a2-4c68-aa90-367cf796b15e" providerId="ADAL" clId="{B2B8DDB1-31B8-4AA6-9C43-1ADD0867E70A}" dt="2020-09-16T19:39:14.744" v="687" actId="962"/>
          <ac:picMkLst>
            <pc:docMk/>
            <pc:sldMk cId="403921700" sldId="395"/>
            <ac:picMk id="6" creationId="{0B0C7BB6-B7C6-42F3-BBDB-A0CE56B14DC8}"/>
          </ac:picMkLst>
        </pc:picChg>
        <pc:picChg chg="del">
          <ac:chgData name="Holloway James USRS" userId="209a2036-82a2-4c68-aa90-367cf796b15e" providerId="ADAL" clId="{B2B8DDB1-31B8-4AA6-9C43-1ADD0867E70A}" dt="2020-09-16T19:38:57.819" v="681"/>
          <ac:picMkLst>
            <pc:docMk/>
            <pc:sldMk cId="403921700" sldId="395"/>
            <ac:picMk id="9" creationId="{5C1B3486-46FC-4413-804B-AB41DF295AB7}"/>
          </ac:picMkLst>
        </pc:picChg>
        <pc:picChg chg="del">
          <ac:chgData name="Holloway James USRS" userId="209a2036-82a2-4c68-aa90-367cf796b15e" providerId="ADAL" clId="{B2B8DDB1-31B8-4AA6-9C43-1ADD0867E70A}" dt="2020-09-16T19:39:04.413" v="684"/>
          <ac:picMkLst>
            <pc:docMk/>
            <pc:sldMk cId="403921700" sldId="395"/>
            <ac:picMk id="11" creationId="{BE1B69F1-CDBB-40A7-A3CD-9C65177B56B7}"/>
          </ac:picMkLst>
        </pc:picChg>
      </pc:sldChg>
      <pc:sldChg chg="addSp delSp modSp add">
        <pc:chgData name="Holloway James USRS" userId="209a2036-82a2-4c68-aa90-367cf796b15e" providerId="ADAL" clId="{B2B8DDB1-31B8-4AA6-9C43-1ADD0867E70A}" dt="2020-09-16T19:52:49.964" v="990" actId="20577"/>
        <pc:sldMkLst>
          <pc:docMk/>
          <pc:sldMk cId="2579625789" sldId="396"/>
        </pc:sldMkLst>
        <pc:spChg chg="mod">
          <ac:chgData name="Holloway James USRS" userId="209a2036-82a2-4c68-aa90-367cf796b15e" providerId="ADAL" clId="{B2B8DDB1-31B8-4AA6-9C43-1ADD0867E70A}" dt="2020-09-16T19:52:49.964" v="990" actId="20577"/>
          <ac:spMkLst>
            <pc:docMk/>
            <pc:sldMk cId="2579625789" sldId="396"/>
            <ac:spMk id="2" creationId="{4EA983D3-33D3-4247-B1F8-F2208423A97D}"/>
          </ac:spMkLst>
        </pc:spChg>
        <pc:spChg chg="del">
          <ac:chgData name="Holloway James USRS" userId="209a2036-82a2-4c68-aa90-367cf796b15e" providerId="ADAL" clId="{B2B8DDB1-31B8-4AA6-9C43-1ADD0867E70A}" dt="2020-09-16T19:42:49.542" v="777"/>
          <ac:spMkLst>
            <pc:docMk/>
            <pc:sldMk cId="2579625789" sldId="396"/>
            <ac:spMk id="3" creationId="{02244EB6-BC90-4071-81C9-7422F9076BFB}"/>
          </ac:spMkLst>
        </pc:spChg>
        <pc:picChg chg="add mod">
          <ac:chgData name="Holloway James USRS" userId="209a2036-82a2-4c68-aa90-367cf796b15e" providerId="ADAL" clId="{B2B8DDB1-31B8-4AA6-9C43-1ADD0867E70A}" dt="2020-09-16T19:42:49.542" v="777"/>
          <ac:picMkLst>
            <pc:docMk/>
            <pc:sldMk cId="2579625789" sldId="396"/>
            <ac:picMk id="5" creationId="{CD74B3D6-C39E-435F-A248-5CF89B13CBAC}"/>
          </ac:picMkLst>
        </pc:picChg>
      </pc:sldChg>
      <pc:sldChg chg="addSp delSp modSp add">
        <pc:chgData name="Holloway James USRS" userId="209a2036-82a2-4c68-aa90-367cf796b15e" providerId="ADAL" clId="{B2B8DDB1-31B8-4AA6-9C43-1ADD0867E70A}" dt="2020-09-16T19:45:55.171" v="852" actId="14100"/>
        <pc:sldMkLst>
          <pc:docMk/>
          <pc:sldMk cId="4058659647" sldId="397"/>
        </pc:sldMkLst>
        <pc:spChg chg="mod">
          <ac:chgData name="Holloway James USRS" userId="209a2036-82a2-4c68-aa90-367cf796b15e" providerId="ADAL" clId="{B2B8DDB1-31B8-4AA6-9C43-1ADD0867E70A}" dt="2020-09-16T19:45:32.497" v="850" actId="6549"/>
          <ac:spMkLst>
            <pc:docMk/>
            <pc:sldMk cId="4058659647" sldId="397"/>
            <ac:spMk id="2" creationId="{1F886FA5-0494-4C8A-8EF8-14B831B5834A}"/>
          </ac:spMkLst>
        </pc:spChg>
        <pc:spChg chg="del">
          <ac:chgData name="Holloway James USRS" userId="209a2036-82a2-4c68-aa90-367cf796b15e" providerId="ADAL" clId="{B2B8DDB1-31B8-4AA6-9C43-1ADD0867E70A}" dt="2020-09-16T19:45:42.776" v="851"/>
          <ac:spMkLst>
            <pc:docMk/>
            <pc:sldMk cId="4058659647" sldId="397"/>
            <ac:spMk id="3" creationId="{97E0978D-73CF-4145-88A8-B870963FC9B2}"/>
          </ac:spMkLst>
        </pc:spChg>
        <pc:picChg chg="add mod">
          <ac:chgData name="Holloway James USRS" userId="209a2036-82a2-4c68-aa90-367cf796b15e" providerId="ADAL" clId="{B2B8DDB1-31B8-4AA6-9C43-1ADD0867E70A}" dt="2020-09-16T19:45:55.171" v="852" actId="14100"/>
          <ac:picMkLst>
            <pc:docMk/>
            <pc:sldMk cId="4058659647" sldId="397"/>
            <ac:picMk id="5" creationId="{06196D4F-84AC-4E92-B526-9653EB505BFA}"/>
          </ac:picMkLst>
        </pc:picChg>
      </pc:sldChg>
      <pc:sldChg chg="addSp delSp modSp add">
        <pc:chgData name="Holloway James USRS" userId="209a2036-82a2-4c68-aa90-367cf796b15e" providerId="ADAL" clId="{B2B8DDB1-31B8-4AA6-9C43-1ADD0867E70A}" dt="2020-09-16T19:46:51.552" v="858" actId="14100"/>
        <pc:sldMkLst>
          <pc:docMk/>
          <pc:sldMk cId="1353463969" sldId="398"/>
        </pc:sldMkLst>
        <pc:spChg chg="mod">
          <ac:chgData name="Holloway James USRS" userId="209a2036-82a2-4c68-aa90-367cf796b15e" providerId="ADAL" clId="{B2B8DDB1-31B8-4AA6-9C43-1ADD0867E70A}" dt="2020-09-16T19:46:21.025" v="855" actId="6549"/>
          <ac:spMkLst>
            <pc:docMk/>
            <pc:sldMk cId="1353463969" sldId="398"/>
            <ac:spMk id="2" creationId="{1F886FA5-0494-4C8A-8EF8-14B831B5834A}"/>
          </ac:spMkLst>
        </pc:spChg>
        <pc:spChg chg="add del mod">
          <ac:chgData name="Holloway James USRS" userId="209a2036-82a2-4c68-aa90-367cf796b15e" providerId="ADAL" clId="{B2B8DDB1-31B8-4AA6-9C43-1ADD0867E70A}" dt="2020-09-16T19:46:48.196" v="857"/>
          <ac:spMkLst>
            <pc:docMk/>
            <pc:sldMk cId="1353463969" sldId="398"/>
            <ac:spMk id="3" creationId="{685ED97A-3AB9-467C-9B13-1C690B5077EF}"/>
          </ac:spMkLst>
        </pc:spChg>
        <pc:picChg chg="del">
          <ac:chgData name="Holloway James USRS" userId="209a2036-82a2-4c68-aa90-367cf796b15e" providerId="ADAL" clId="{B2B8DDB1-31B8-4AA6-9C43-1ADD0867E70A}" dt="2020-09-16T19:46:23.206" v="856"/>
          <ac:picMkLst>
            <pc:docMk/>
            <pc:sldMk cId="1353463969" sldId="398"/>
            <ac:picMk id="5" creationId="{06196D4F-84AC-4E92-B526-9653EB505BFA}"/>
          </ac:picMkLst>
        </pc:picChg>
        <pc:picChg chg="add mod">
          <ac:chgData name="Holloway James USRS" userId="209a2036-82a2-4c68-aa90-367cf796b15e" providerId="ADAL" clId="{B2B8DDB1-31B8-4AA6-9C43-1ADD0867E70A}" dt="2020-09-16T19:46:51.552" v="858" actId="14100"/>
          <ac:picMkLst>
            <pc:docMk/>
            <pc:sldMk cId="1353463969" sldId="398"/>
            <ac:picMk id="6" creationId="{81CEEEEC-05CE-4BEF-B95C-1C57F5438774}"/>
          </ac:picMkLst>
        </pc:picChg>
      </pc:sldChg>
      <pc:sldChg chg="addSp delSp modSp add">
        <pc:chgData name="Holloway James USRS" userId="209a2036-82a2-4c68-aa90-367cf796b15e" providerId="ADAL" clId="{B2B8DDB1-31B8-4AA6-9C43-1ADD0867E70A}" dt="2020-09-16T19:54:37.573" v="997" actId="14100"/>
        <pc:sldMkLst>
          <pc:docMk/>
          <pc:sldMk cId="1715377739" sldId="399"/>
        </pc:sldMkLst>
        <pc:spChg chg="mod">
          <ac:chgData name="Holloway James USRS" userId="209a2036-82a2-4c68-aa90-367cf796b15e" providerId="ADAL" clId="{B2B8DDB1-31B8-4AA6-9C43-1ADD0867E70A}" dt="2020-09-16T19:53:14.216" v="995" actId="20577"/>
          <ac:spMkLst>
            <pc:docMk/>
            <pc:sldMk cId="1715377739" sldId="399"/>
            <ac:spMk id="2" creationId="{73CFA961-45A9-4F91-8FDF-8DF4C283C2FE}"/>
          </ac:spMkLst>
        </pc:spChg>
        <pc:spChg chg="del">
          <ac:chgData name="Holloway James USRS" userId="209a2036-82a2-4c68-aa90-367cf796b15e" providerId="ADAL" clId="{B2B8DDB1-31B8-4AA6-9C43-1ADD0867E70A}" dt="2020-09-16T19:54:25.026" v="996"/>
          <ac:spMkLst>
            <pc:docMk/>
            <pc:sldMk cId="1715377739" sldId="399"/>
            <ac:spMk id="3" creationId="{A62DDFFB-6CFD-492B-AEAB-A2EEC5CA9437}"/>
          </ac:spMkLst>
        </pc:spChg>
        <pc:picChg chg="add mod">
          <ac:chgData name="Holloway James USRS" userId="209a2036-82a2-4c68-aa90-367cf796b15e" providerId="ADAL" clId="{B2B8DDB1-31B8-4AA6-9C43-1ADD0867E70A}" dt="2020-09-16T19:54:37.573" v="997" actId="14100"/>
          <ac:picMkLst>
            <pc:docMk/>
            <pc:sldMk cId="1715377739" sldId="399"/>
            <ac:picMk id="5" creationId="{C17F4D7B-E3A0-41D1-95C2-23B47A767C1D}"/>
          </ac:picMkLst>
        </pc:picChg>
      </pc:sldChg>
      <pc:sldChg chg="addSp delSp modSp add">
        <pc:chgData name="Holloway James USRS" userId="209a2036-82a2-4c68-aa90-367cf796b15e" providerId="ADAL" clId="{B2B8DDB1-31B8-4AA6-9C43-1ADD0867E70A}" dt="2020-09-16T19:55:45.985" v="1083"/>
        <pc:sldMkLst>
          <pc:docMk/>
          <pc:sldMk cId="3717216357" sldId="400"/>
        </pc:sldMkLst>
        <pc:spChg chg="mod">
          <ac:chgData name="Holloway James USRS" userId="209a2036-82a2-4c68-aa90-367cf796b15e" providerId="ADAL" clId="{B2B8DDB1-31B8-4AA6-9C43-1ADD0867E70A}" dt="2020-09-16T19:54:57.070" v="1081" actId="6549"/>
          <ac:spMkLst>
            <pc:docMk/>
            <pc:sldMk cId="3717216357" sldId="400"/>
            <ac:spMk id="2" creationId="{73CFA961-45A9-4F91-8FDF-8DF4C283C2FE}"/>
          </ac:spMkLst>
        </pc:spChg>
        <pc:spChg chg="add del mod">
          <ac:chgData name="Holloway James USRS" userId="209a2036-82a2-4c68-aa90-367cf796b15e" providerId="ADAL" clId="{B2B8DDB1-31B8-4AA6-9C43-1ADD0867E70A}" dt="2020-09-16T19:55:45.985" v="1083"/>
          <ac:spMkLst>
            <pc:docMk/>
            <pc:sldMk cId="3717216357" sldId="400"/>
            <ac:spMk id="3" creationId="{243D867E-7A8E-40E5-BA67-2F6F6E1BA2AA}"/>
          </ac:spMkLst>
        </pc:spChg>
        <pc:picChg chg="del">
          <ac:chgData name="Holloway James USRS" userId="209a2036-82a2-4c68-aa90-367cf796b15e" providerId="ADAL" clId="{B2B8DDB1-31B8-4AA6-9C43-1ADD0867E70A}" dt="2020-09-16T19:55:18.521" v="1082"/>
          <ac:picMkLst>
            <pc:docMk/>
            <pc:sldMk cId="3717216357" sldId="400"/>
            <ac:picMk id="5" creationId="{C17F4D7B-E3A0-41D1-95C2-23B47A767C1D}"/>
          </ac:picMkLst>
        </pc:picChg>
        <pc:picChg chg="add mod">
          <ac:chgData name="Holloway James USRS" userId="209a2036-82a2-4c68-aa90-367cf796b15e" providerId="ADAL" clId="{B2B8DDB1-31B8-4AA6-9C43-1ADD0867E70A}" dt="2020-09-16T19:55:45.985" v="1083"/>
          <ac:picMkLst>
            <pc:docMk/>
            <pc:sldMk cId="3717216357" sldId="400"/>
            <ac:picMk id="6" creationId="{6076C2B7-1C96-45B9-B799-F5D452F82C44}"/>
          </ac:picMkLst>
        </pc:picChg>
      </pc:sldChg>
      <pc:sldChg chg="addSp delSp modSp add ord">
        <pc:chgData name="Holloway James USRS" userId="209a2036-82a2-4c68-aa90-367cf796b15e" providerId="ADAL" clId="{B2B8DDB1-31B8-4AA6-9C43-1ADD0867E70A}" dt="2020-09-16T19:59:18.328" v="1216" actId="14100"/>
        <pc:sldMkLst>
          <pc:docMk/>
          <pc:sldMk cId="1913436989" sldId="401"/>
        </pc:sldMkLst>
        <pc:spChg chg="mod">
          <ac:chgData name="Holloway James USRS" userId="209a2036-82a2-4c68-aa90-367cf796b15e" providerId="ADAL" clId="{B2B8DDB1-31B8-4AA6-9C43-1ADD0867E70A}" dt="2020-09-16T19:58:39.110" v="1213" actId="6549"/>
          <ac:spMkLst>
            <pc:docMk/>
            <pc:sldMk cId="1913436989" sldId="401"/>
            <ac:spMk id="2" creationId="{73CFA961-45A9-4F91-8FDF-8DF4C283C2FE}"/>
          </ac:spMkLst>
        </pc:spChg>
        <pc:spChg chg="add del mod">
          <ac:chgData name="Holloway James USRS" userId="209a2036-82a2-4c68-aa90-367cf796b15e" providerId="ADAL" clId="{B2B8DDB1-31B8-4AA6-9C43-1ADD0867E70A}" dt="2020-09-16T19:59:09.584" v="1215"/>
          <ac:spMkLst>
            <pc:docMk/>
            <pc:sldMk cId="1913436989" sldId="401"/>
            <ac:spMk id="3" creationId="{FADCFB69-4CB8-4F38-9CF4-EE39D685A79D}"/>
          </ac:spMkLst>
        </pc:spChg>
        <pc:picChg chg="del">
          <ac:chgData name="Holloway James USRS" userId="209a2036-82a2-4c68-aa90-367cf796b15e" providerId="ADAL" clId="{B2B8DDB1-31B8-4AA6-9C43-1ADD0867E70A}" dt="2020-09-16T19:58:41.016" v="1214"/>
          <ac:picMkLst>
            <pc:docMk/>
            <pc:sldMk cId="1913436989" sldId="401"/>
            <ac:picMk id="5" creationId="{C17F4D7B-E3A0-41D1-95C2-23B47A767C1D}"/>
          </ac:picMkLst>
        </pc:picChg>
        <pc:picChg chg="add mod">
          <ac:chgData name="Holloway James USRS" userId="209a2036-82a2-4c68-aa90-367cf796b15e" providerId="ADAL" clId="{B2B8DDB1-31B8-4AA6-9C43-1ADD0867E70A}" dt="2020-09-16T19:59:18.328" v="1216" actId="14100"/>
          <ac:picMkLst>
            <pc:docMk/>
            <pc:sldMk cId="1913436989" sldId="401"/>
            <ac:picMk id="6" creationId="{50E667D5-1520-48D9-AEC8-95B6725D0193}"/>
          </ac:picMkLst>
        </pc:picChg>
      </pc:sldChg>
      <pc:sldChg chg="addSp delSp modSp add ord">
        <pc:chgData name="Holloway James USRS" userId="209a2036-82a2-4c68-aa90-367cf796b15e" providerId="ADAL" clId="{B2B8DDB1-31B8-4AA6-9C43-1ADD0867E70A}" dt="2020-09-16T20:00:58.172" v="1232"/>
        <pc:sldMkLst>
          <pc:docMk/>
          <pc:sldMk cId="1870403925" sldId="402"/>
        </pc:sldMkLst>
        <pc:spChg chg="mod">
          <ac:chgData name="Holloway James USRS" userId="209a2036-82a2-4c68-aa90-367cf796b15e" providerId="ADAL" clId="{B2B8DDB1-31B8-4AA6-9C43-1ADD0867E70A}" dt="2020-09-16T19:59:57.211" v="1228" actId="20577"/>
          <ac:spMkLst>
            <pc:docMk/>
            <pc:sldMk cId="1870403925" sldId="402"/>
            <ac:spMk id="2" creationId="{73CFA961-45A9-4F91-8FDF-8DF4C283C2FE}"/>
          </ac:spMkLst>
        </pc:spChg>
        <pc:spChg chg="add del mod">
          <ac:chgData name="Holloway James USRS" userId="209a2036-82a2-4c68-aa90-367cf796b15e" providerId="ADAL" clId="{B2B8DDB1-31B8-4AA6-9C43-1ADD0867E70A}" dt="2020-09-16T20:00:58.172" v="1232"/>
          <ac:spMkLst>
            <pc:docMk/>
            <pc:sldMk cId="1870403925" sldId="402"/>
            <ac:spMk id="3" creationId="{75BD91A1-BCE4-420E-8E80-4E7B9AAE81EB}"/>
          </ac:spMkLst>
        </pc:spChg>
        <pc:picChg chg="add mod">
          <ac:chgData name="Holloway James USRS" userId="209a2036-82a2-4c68-aa90-367cf796b15e" providerId="ADAL" clId="{B2B8DDB1-31B8-4AA6-9C43-1ADD0867E70A}" dt="2020-09-16T20:00:58.172" v="1232"/>
          <ac:picMkLst>
            <pc:docMk/>
            <pc:sldMk cId="1870403925" sldId="402"/>
            <ac:picMk id="5" creationId="{8D878834-FA79-43C6-990F-28F5D4E53796}"/>
          </ac:picMkLst>
        </pc:picChg>
        <pc:picChg chg="del">
          <ac:chgData name="Holloway James USRS" userId="209a2036-82a2-4c68-aa90-367cf796b15e" providerId="ADAL" clId="{B2B8DDB1-31B8-4AA6-9C43-1ADD0867E70A}" dt="2020-09-16T19:59:36.720" v="1220"/>
          <ac:picMkLst>
            <pc:docMk/>
            <pc:sldMk cId="1870403925" sldId="402"/>
            <ac:picMk id="6" creationId="{6076C2B7-1C96-45B9-B799-F5D452F82C44}"/>
          </ac:picMkLst>
        </pc:picChg>
      </pc:sldChg>
      <pc:sldChg chg="addSp delSp modSp add">
        <pc:chgData name="Holloway James USRS" userId="209a2036-82a2-4c68-aa90-367cf796b15e" providerId="ADAL" clId="{B2B8DDB1-31B8-4AA6-9C43-1ADD0867E70A}" dt="2020-09-16T20:01:58.060" v="1234" actId="14100"/>
        <pc:sldMkLst>
          <pc:docMk/>
          <pc:sldMk cId="2388142099" sldId="403"/>
        </pc:sldMkLst>
        <pc:spChg chg="mod">
          <ac:chgData name="Holloway James USRS" userId="209a2036-82a2-4c68-aa90-367cf796b15e" providerId="ADAL" clId="{B2B8DDB1-31B8-4AA6-9C43-1ADD0867E70A}" dt="2020-09-16T20:00:28.373" v="1231" actId="6549"/>
          <ac:spMkLst>
            <pc:docMk/>
            <pc:sldMk cId="2388142099" sldId="403"/>
            <ac:spMk id="2" creationId="{73CFA961-45A9-4F91-8FDF-8DF4C283C2FE}"/>
          </ac:spMkLst>
        </pc:spChg>
        <pc:spChg chg="del">
          <ac:chgData name="Holloway James USRS" userId="209a2036-82a2-4c68-aa90-367cf796b15e" providerId="ADAL" clId="{B2B8DDB1-31B8-4AA6-9C43-1ADD0867E70A}" dt="2020-09-16T20:01:50.551" v="1233"/>
          <ac:spMkLst>
            <pc:docMk/>
            <pc:sldMk cId="2388142099" sldId="403"/>
            <ac:spMk id="3" creationId="{75BD91A1-BCE4-420E-8E80-4E7B9AAE81EB}"/>
          </ac:spMkLst>
        </pc:spChg>
        <pc:picChg chg="add mod">
          <ac:chgData name="Holloway James USRS" userId="209a2036-82a2-4c68-aa90-367cf796b15e" providerId="ADAL" clId="{B2B8DDB1-31B8-4AA6-9C43-1ADD0867E70A}" dt="2020-09-16T20:01:58.060" v="1234" actId="14100"/>
          <ac:picMkLst>
            <pc:docMk/>
            <pc:sldMk cId="2388142099" sldId="403"/>
            <ac:picMk id="5" creationId="{CB3ECAF5-08D9-4700-B80F-9173EAFF9B8F}"/>
          </ac:picMkLst>
        </pc:picChg>
      </pc:sldChg>
    </pc:docChg>
  </pc:docChgLst>
  <pc:docChgLst>
    <pc:chgData name="Holloway James USRS" userId="209a2036-82a2-4c68-aa90-367cf796b15e" providerId="ADAL" clId="{6DA96C20-380E-4A17-8D69-B1F2F165A7A5}"/>
    <pc:docChg chg="custSel addSld delSld modSld">
      <pc:chgData name="Holloway James USRS" userId="209a2036-82a2-4c68-aa90-367cf796b15e" providerId="ADAL" clId="{6DA96C20-380E-4A17-8D69-B1F2F165A7A5}" dt="2020-10-08T14:16:59.085" v="388" actId="6549"/>
      <pc:docMkLst>
        <pc:docMk/>
      </pc:docMkLst>
      <pc:sldChg chg="addSp delSp modSp">
        <pc:chgData name="Holloway James USRS" userId="209a2036-82a2-4c68-aa90-367cf796b15e" providerId="ADAL" clId="{6DA96C20-380E-4A17-8D69-B1F2F165A7A5}" dt="2020-10-08T12:26:48.129" v="17" actId="962"/>
        <pc:sldMkLst>
          <pc:docMk/>
          <pc:sldMk cId="1128158638" sldId="319"/>
        </pc:sldMkLst>
        <pc:spChg chg="del">
          <ac:chgData name="Holloway James USRS" userId="209a2036-82a2-4c68-aa90-367cf796b15e" providerId="ADAL" clId="{6DA96C20-380E-4A17-8D69-B1F2F165A7A5}" dt="2020-10-08T12:26:46.149" v="15"/>
          <ac:spMkLst>
            <pc:docMk/>
            <pc:sldMk cId="1128158638" sldId="319"/>
            <ac:spMk id="3" creationId="{29BE6810-A2FC-47CA-B804-692C09C2D4FA}"/>
          </ac:spMkLst>
        </pc:spChg>
        <pc:picChg chg="add mod">
          <ac:chgData name="Holloway James USRS" userId="209a2036-82a2-4c68-aa90-367cf796b15e" providerId="ADAL" clId="{6DA96C20-380E-4A17-8D69-B1F2F165A7A5}" dt="2020-10-08T12:26:48.129" v="17" actId="962"/>
          <ac:picMkLst>
            <pc:docMk/>
            <pc:sldMk cId="1128158638" sldId="319"/>
            <ac:picMk id="6" creationId="{8796C728-B5E9-4714-A093-2FD68C0CFCFD}"/>
          </ac:picMkLst>
        </pc:picChg>
      </pc:sldChg>
      <pc:sldChg chg="addSp delSp modSp">
        <pc:chgData name="Holloway James USRS" userId="209a2036-82a2-4c68-aa90-367cf796b15e" providerId="ADAL" clId="{6DA96C20-380E-4A17-8D69-B1F2F165A7A5}" dt="2020-10-08T12:27:06.137" v="19" actId="27614"/>
        <pc:sldMkLst>
          <pc:docMk/>
          <pc:sldMk cId="539844817" sldId="325"/>
        </pc:sldMkLst>
        <pc:spChg chg="del">
          <ac:chgData name="Holloway James USRS" userId="209a2036-82a2-4c68-aa90-367cf796b15e" providerId="ADAL" clId="{6DA96C20-380E-4A17-8D69-B1F2F165A7A5}" dt="2020-10-08T12:27:02.962" v="18"/>
          <ac:spMkLst>
            <pc:docMk/>
            <pc:sldMk cId="539844817" sldId="325"/>
            <ac:spMk id="3" creationId="{29BE6810-A2FC-47CA-B804-692C09C2D4FA}"/>
          </ac:spMkLst>
        </pc:spChg>
        <pc:picChg chg="add mod">
          <ac:chgData name="Holloway James USRS" userId="209a2036-82a2-4c68-aa90-367cf796b15e" providerId="ADAL" clId="{6DA96C20-380E-4A17-8D69-B1F2F165A7A5}" dt="2020-10-08T12:27:06.137" v="19" actId="27614"/>
          <ac:picMkLst>
            <pc:docMk/>
            <pc:sldMk cId="539844817" sldId="325"/>
            <ac:picMk id="6" creationId="{054B9DDA-796C-4D2D-BDE3-676430B70713}"/>
          </ac:picMkLst>
        </pc:picChg>
      </pc:sldChg>
      <pc:sldChg chg="addSp delSp modSp">
        <pc:chgData name="Holloway James USRS" userId="209a2036-82a2-4c68-aa90-367cf796b15e" providerId="ADAL" clId="{6DA96C20-380E-4A17-8D69-B1F2F165A7A5}" dt="2020-10-08T12:27:18.927" v="21" actId="27614"/>
        <pc:sldMkLst>
          <pc:docMk/>
          <pc:sldMk cId="1317626926" sldId="326"/>
        </pc:sldMkLst>
        <pc:spChg chg="del">
          <ac:chgData name="Holloway James USRS" userId="209a2036-82a2-4c68-aa90-367cf796b15e" providerId="ADAL" clId="{6DA96C20-380E-4A17-8D69-B1F2F165A7A5}" dt="2020-10-08T12:27:15.647" v="20"/>
          <ac:spMkLst>
            <pc:docMk/>
            <pc:sldMk cId="1317626926" sldId="326"/>
            <ac:spMk id="3" creationId="{29BE6810-A2FC-47CA-B804-692C09C2D4FA}"/>
          </ac:spMkLst>
        </pc:spChg>
        <pc:picChg chg="add mod">
          <ac:chgData name="Holloway James USRS" userId="209a2036-82a2-4c68-aa90-367cf796b15e" providerId="ADAL" clId="{6DA96C20-380E-4A17-8D69-B1F2F165A7A5}" dt="2020-10-08T12:27:18.927" v="21" actId="27614"/>
          <ac:picMkLst>
            <pc:docMk/>
            <pc:sldMk cId="1317626926" sldId="326"/>
            <ac:picMk id="6" creationId="{A9D590A7-8353-4FAB-97B3-2E85871D08A0}"/>
          </ac:picMkLst>
        </pc:picChg>
      </pc:sldChg>
      <pc:sldChg chg="addSp delSp modSp">
        <pc:chgData name="Holloway James USRS" userId="209a2036-82a2-4c68-aa90-367cf796b15e" providerId="ADAL" clId="{6DA96C20-380E-4A17-8D69-B1F2F165A7A5}" dt="2020-10-08T12:27:40.011" v="24" actId="27614"/>
        <pc:sldMkLst>
          <pc:docMk/>
          <pc:sldMk cId="737575223" sldId="327"/>
        </pc:sldMkLst>
        <pc:spChg chg="del">
          <ac:chgData name="Holloway James USRS" userId="209a2036-82a2-4c68-aa90-367cf796b15e" providerId="ADAL" clId="{6DA96C20-380E-4A17-8D69-B1F2F165A7A5}" dt="2020-10-08T12:27:31.748" v="22"/>
          <ac:spMkLst>
            <pc:docMk/>
            <pc:sldMk cId="737575223" sldId="327"/>
            <ac:spMk id="3" creationId="{29BE6810-A2FC-47CA-B804-692C09C2D4FA}"/>
          </ac:spMkLst>
        </pc:spChg>
        <pc:picChg chg="add mod">
          <ac:chgData name="Holloway James USRS" userId="209a2036-82a2-4c68-aa90-367cf796b15e" providerId="ADAL" clId="{6DA96C20-380E-4A17-8D69-B1F2F165A7A5}" dt="2020-10-08T12:27:40.011" v="24" actId="27614"/>
          <ac:picMkLst>
            <pc:docMk/>
            <pc:sldMk cId="737575223" sldId="327"/>
            <ac:picMk id="6" creationId="{6B4756EA-8C20-4AB9-A975-601A30D58BD8}"/>
          </ac:picMkLst>
        </pc:picChg>
      </pc:sldChg>
      <pc:sldChg chg="addSp delSp modSp">
        <pc:chgData name="Holloway James USRS" userId="209a2036-82a2-4c68-aa90-367cf796b15e" providerId="ADAL" clId="{6DA96C20-380E-4A17-8D69-B1F2F165A7A5}" dt="2020-10-08T12:27:41.985" v="27" actId="962"/>
        <pc:sldMkLst>
          <pc:docMk/>
          <pc:sldMk cId="1882365603" sldId="328"/>
        </pc:sldMkLst>
        <pc:spChg chg="del">
          <ac:chgData name="Holloway James USRS" userId="209a2036-82a2-4c68-aa90-367cf796b15e" providerId="ADAL" clId="{6DA96C20-380E-4A17-8D69-B1F2F165A7A5}" dt="2020-10-08T12:27:39.886" v="23"/>
          <ac:spMkLst>
            <pc:docMk/>
            <pc:sldMk cId="1882365603" sldId="328"/>
            <ac:spMk id="3" creationId="{29BE6810-A2FC-47CA-B804-692C09C2D4FA}"/>
          </ac:spMkLst>
        </pc:spChg>
        <pc:picChg chg="add mod">
          <ac:chgData name="Holloway James USRS" userId="209a2036-82a2-4c68-aa90-367cf796b15e" providerId="ADAL" clId="{6DA96C20-380E-4A17-8D69-B1F2F165A7A5}" dt="2020-10-08T12:27:41.985" v="27" actId="962"/>
          <ac:picMkLst>
            <pc:docMk/>
            <pc:sldMk cId="1882365603" sldId="328"/>
            <ac:picMk id="6" creationId="{3B13C9B0-804C-44F7-9C75-C953A9A36E06}"/>
          </ac:picMkLst>
        </pc:picChg>
      </pc:sldChg>
      <pc:sldChg chg="addSp delSp modSp">
        <pc:chgData name="Holloway James USRS" userId="209a2036-82a2-4c68-aa90-367cf796b15e" providerId="ADAL" clId="{6DA96C20-380E-4A17-8D69-B1F2F165A7A5}" dt="2020-10-08T12:27:50.682" v="30" actId="962"/>
        <pc:sldMkLst>
          <pc:docMk/>
          <pc:sldMk cId="1172828629" sldId="329"/>
        </pc:sldMkLst>
        <pc:spChg chg="del">
          <ac:chgData name="Holloway James USRS" userId="209a2036-82a2-4c68-aa90-367cf796b15e" providerId="ADAL" clId="{6DA96C20-380E-4A17-8D69-B1F2F165A7A5}" dt="2020-10-08T12:27:48.499" v="28"/>
          <ac:spMkLst>
            <pc:docMk/>
            <pc:sldMk cId="1172828629" sldId="329"/>
            <ac:spMk id="3" creationId="{29BE6810-A2FC-47CA-B804-692C09C2D4FA}"/>
          </ac:spMkLst>
        </pc:spChg>
        <pc:picChg chg="add mod">
          <ac:chgData name="Holloway James USRS" userId="209a2036-82a2-4c68-aa90-367cf796b15e" providerId="ADAL" clId="{6DA96C20-380E-4A17-8D69-B1F2F165A7A5}" dt="2020-10-08T12:27:50.682" v="30" actId="962"/>
          <ac:picMkLst>
            <pc:docMk/>
            <pc:sldMk cId="1172828629" sldId="329"/>
            <ac:picMk id="6" creationId="{0FF6A263-231E-43F7-B40A-7F5DEA671CCD}"/>
          </ac:picMkLst>
        </pc:picChg>
      </pc:sldChg>
      <pc:sldChg chg="addSp delSp modSp">
        <pc:chgData name="Holloway James USRS" userId="209a2036-82a2-4c68-aa90-367cf796b15e" providerId="ADAL" clId="{6DA96C20-380E-4A17-8D69-B1F2F165A7A5}" dt="2020-10-08T12:27:58.629" v="32" actId="27614"/>
        <pc:sldMkLst>
          <pc:docMk/>
          <pc:sldMk cId="1018662371" sldId="330"/>
        </pc:sldMkLst>
        <pc:spChg chg="del">
          <ac:chgData name="Holloway James USRS" userId="209a2036-82a2-4c68-aa90-367cf796b15e" providerId="ADAL" clId="{6DA96C20-380E-4A17-8D69-B1F2F165A7A5}" dt="2020-10-08T12:27:56.449" v="31"/>
          <ac:spMkLst>
            <pc:docMk/>
            <pc:sldMk cId="1018662371" sldId="330"/>
            <ac:spMk id="3" creationId="{29BE6810-A2FC-47CA-B804-692C09C2D4FA}"/>
          </ac:spMkLst>
        </pc:spChg>
        <pc:picChg chg="add mod">
          <ac:chgData name="Holloway James USRS" userId="209a2036-82a2-4c68-aa90-367cf796b15e" providerId="ADAL" clId="{6DA96C20-380E-4A17-8D69-B1F2F165A7A5}" dt="2020-10-08T12:27:58.629" v="32" actId="27614"/>
          <ac:picMkLst>
            <pc:docMk/>
            <pc:sldMk cId="1018662371" sldId="330"/>
            <ac:picMk id="6" creationId="{BDA3FD2B-FA1A-45F7-B735-648C0C02D944}"/>
          </ac:picMkLst>
        </pc:picChg>
      </pc:sldChg>
      <pc:sldChg chg="addSp delSp modSp">
        <pc:chgData name="Holloway James USRS" userId="209a2036-82a2-4c68-aa90-367cf796b15e" providerId="ADAL" clId="{6DA96C20-380E-4A17-8D69-B1F2F165A7A5}" dt="2020-10-08T12:28:17.087" v="35" actId="962"/>
        <pc:sldMkLst>
          <pc:docMk/>
          <pc:sldMk cId="2463891472" sldId="331"/>
        </pc:sldMkLst>
        <pc:spChg chg="del">
          <ac:chgData name="Holloway James USRS" userId="209a2036-82a2-4c68-aa90-367cf796b15e" providerId="ADAL" clId="{6DA96C20-380E-4A17-8D69-B1F2F165A7A5}" dt="2020-10-08T12:28:15.898" v="33"/>
          <ac:spMkLst>
            <pc:docMk/>
            <pc:sldMk cId="2463891472" sldId="331"/>
            <ac:spMk id="3" creationId="{29BE6810-A2FC-47CA-B804-692C09C2D4FA}"/>
          </ac:spMkLst>
        </pc:spChg>
        <pc:picChg chg="add mod">
          <ac:chgData name="Holloway James USRS" userId="209a2036-82a2-4c68-aa90-367cf796b15e" providerId="ADAL" clId="{6DA96C20-380E-4A17-8D69-B1F2F165A7A5}" dt="2020-10-08T12:28:17.087" v="35" actId="962"/>
          <ac:picMkLst>
            <pc:docMk/>
            <pc:sldMk cId="2463891472" sldId="331"/>
            <ac:picMk id="6" creationId="{52D718AF-CA63-4DD0-90EB-04D052C3D8EA}"/>
          </ac:picMkLst>
        </pc:picChg>
      </pc:sldChg>
      <pc:sldChg chg="modSp">
        <pc:chgData name="Holloway James USRS" userId="209a2036-82a2-4c68-aa90-367cf796b15e" providerId="ADAL" clId="{6DA96C20-380E-4A17-8D69-B1F2F165A7A5}" dt="2020-10-08T12:26:28.638" v="14" actId="20577"/>
        <pc:sldMkLst>
          <pc:docMk/>
          <pc:sldMk cId="358322855" sldId="339"/>
        </pc:sldMkLst>
        <pc:spChg chg="mod">
          <ac:chgData name="Holloway James USRS" userId="209a2036-82a2-4c68-aa90-367cf796b15e" providerId="ADAL" clId="{6DA96C20-380E-4A17-8D69-B1F2F165A7A5}" dt="2020-10-08T12:26:28.638" v="14" actId="20577"/>
          <ac:spMkLst>
            <pc:docMk/>
            <pc:sldMk cId="358322855" sldId="339"/>
            <ac:spMk id="3" creationId="{63A5EDB5-5719-4718-929E-EF3C1AA7EE8B}"/>
          </ac:spMkLst>
        </pc:spChg>
      </pc:sldChg>
      <pc:sldChg chg="del">
        <pc:chgData name="Holloway James USRS" userId="209a2036-82a2-4c68-aa90-367cf796b15e" providerId="ADAL" clId="{6DA96C20-380E-4A17-8D69-B1F2F165A7A5}" dt="2020-10-08T13:03:29.850" v="36" actId="2696"/>
        <pc:sldMkLst>
          <pc:docMk/>
          <pc:sldMk cId="3741634683" sldId="340"/>
        </pc:sldMkLst>
      </pc:sldChg>
      <pc:sldChg chg="del">
        <pc:chgData name="Holloway James USRS" userId="209a2036-82a2-4c68-aa90-367cf796b15e" providerId="ADAL" clId="{6DA96C20-380E-4A17-8D69-B1F2F165A7A5}" dt="2020-10-08T13:03:29.855" v="37" actId="2696"/>
        <pc:sldMkLst>
          <pc:docMk/>
          <pc:sldMk cId="2443126024" sldId="341"/>
        </pc:sldMkLst>
      </pc:sldChg>
      <pc:sldChg chg="del">
        <pc:chgData name="Holloway James USRS" userId="209a2036-82a2-4c68-aa90-367cf796b15e" providerId="ADAL" clId="{6DA96C20-380E-4A17-8D69-B1F2F165A7A5}" dt="2020-10-08T13:03:29.860" v="38" actId="2696"/>
        <pc:sldMkLst>
          <pc:docMk/>
          <pc:sldMk cId="3381524533" sldId="342"/>
        </pc:sldMkLst>
      </pc:sldChg>
      <pc:sldChg chg="del">
        <pc:chgData name="Holloway James USRS" userId="209a2036-82a2-4c68-aa90-367cf796b15e" providerId="ADAL" clId="{6DA96C20-380E-4A17-8D69-B1F2F165A7A5}" dt="2020-10-08T13:03:29.864" v="39" actId="2696"/>
        <pc:sldMkLst>
          <pc:docMk/>
          <pc:sldMk cId="3078756121" sldId="343"/>
        </pc:sldMkLst>
      </pc:sldChg>
      <pc:sldChg chg="del">
        <pc:chgData name="Holloway James USRS" userId="209a2036-82a2-4c68-aa90-367cf796b15e" providerId="ADAL" clId="{6DA96C20-380E-4A17-8D69-B1F2F165A7A5}" dt="2020-10-08T13:03:29.869" v="40" actId="2696"/>
        <pc:sldMkLst>
          <pc:docMk/>
          <pc:sldMk cId="2603042955" sldId="344"/>
        </pc:sldMkLst>
      </pc:sldChg>
      <pc:sldChg chg="del">
        <pc:chgData name="Holloway James USRS" userId="209a2036-82a2-4c68-aa90-367cf796b15e" providerId="ADAL" clId="{6DA96C20-380E-4A17-8D69-B1F2F165A7A5}" dt="2020-10-08T13:03:29.873" v="41" actId="2696"/>
        <pc:sldMkLst>
          <pc:docMk/>
          <pc:sldMk cId="3446881601" sldId="345"/>
        </pc:sldMkLst>
      </pc:sldChg>
      <pc:sldChg chg="del">
        <pc:chgData name="Holloway James USRS" userId="209a2036-82a2-4c68-aa90-367cf796b15e" providerId="ADAL" clId="{6DA96C20-380E-4A17-8D69-B1F2F165A7A5}" dt="2020-10-08T13:03:29.877" v="42" actId="2696"/>
        <pc:sldMkLst>
          <pc:docMk/>
          <pc:sldMk cId="2754060246" sldId="346"/>
        </pc:sldMkLst>
      </pc:sldChg>
      <pc:sldChg chg="del">
        <pc:chgData name="Holloway James USRS" userId="209a2036-82a2-4c68-aa90-367cf796b15e" providerId="ADAL" clId="{6DA96C20-380E-4A17-8D69-B1F2F165A7A5}" dt="2020-10-08T13:03:29.881" v="43" actId="2696"/>
        <pc:sldMkLst>
          <pc:docMk/>
          <pc:sldMk cId="21745240" sldId="347"/>
        </pc:sldMkLst>
      </pc:sldChg>
      <pc:sldChg chg="del">
        <pc:chgData name="Holloway James USRS" userId="209a2036-82a2-4c68-aa90-367cf796b15e" providerId="ADAL" clId="{6DA96C20-380E-4A17-8D69-B1F2F165A7A5}" dt="2020-10-08T13:03:29.885" v="44" actId="2696"/>
        <pc:sldMkLst>
          <pc:docMk/>
          <pc:sldMk cId="1287546968" sldId="348"/>
        </pc:sldMkLst>
      </pc:sldChg>
      <pc:sldChg chg="del">
        <pc:chgData name="Holloway James USRS" userId="209a2036-82a2-4c68-aa90-367cf796b15e" providerId="ADAL" clId="{6DA96C20-380E-4A17-8D69-B1F2F165A7A5}" dt="2020-10-08T13:03:29.888" v="45" actId="2696"/>
        <pc:sldMkLst>
          <pc:docMk/>
          <pc:sldMk cId="2452575796" sldId="349"/>
        </pc:sldMkLst>
      </pc:sldChg>
      <pc:sldChg chg="del">
        <pc:chgData name="Holloway James USRS" userId="209a2036-82a2-4c68-aa90-367cf796b15e" providerId="ADAL" clId="{6DA96C20-380E-4A17-8D69-B1F2F165A7A5}" dt="2020-10-08T13:03:29.892" v="46" actId="2696"/>
        <pc:sldMkLst>
          <pc:docMk/>
          <pc:sldMk cId="2417983450" sldId="350"/>
        </pc:sldMkLst>
      </pc:sldChg>
      <pc:sldChg chg="del">
        <pc:chgData name="Holloway James USRS" userId="209a2036-82a2-4c68-aa90-367cf796b15e" providerId="ADAL" clId="{6DA96C20-380E-4A17-8D69-B1F2F165A7A5}" dt="2020-10-08T13:03:29.896" v="47" actId="2696"/>
        <pc:sldMkLst>
          <pc:docMk/>
          <pc:sldMk cId="2732944712" sldId="351"/>
        </pc:sldMkLst>
      </pc:sldChg>
      <pc:sldChg chg="del">
        <pc:chgData name="Holloway James USRS" userId="209a2036-82a2-4c68-aa90-367cf796b15e" providerId="ADAL" clId="{6DA96C20-380E-4A17-8D69-B1F2F165A7A5}" dt="2020-10-08T13:03:29.899" v="48" actId="2696"/>
        <pc:sldMkLst>
          <pc:docMk/>
          <pc:sldMk cId="3472263181" sldId="352"/>
        </pc:sldMkLst>
      </pc:sldChg>
      <pc:sldChg chg="del">
        <pc:chgData name="Holloway James USRS" userId="209a2036-82a2-4c68-aa90-367cf796b15e" providerId="ADAL" clId="{6DA96C20-380E-4A17-8D69-B1F2F165A7A5}" dt="2020-10-08T13:03:29.903" v="49" actId="2696"/>
        <pc:sldMkLst>
          <pc:docMk/>
          <pc:sldMk cId="3848400673" sldId="353"/>
        </pc:sldMkLst>
      </pc:sldChg>
      <pc:sldChg chg="del">
        <pc:chgData name="Holloway James USRS" userId="209a2036-82a2-4c68-aa90-367cf796b15e" providerId="ADAL" clId="{6DA96C20-380E-4A17-8D69-B1F2F165A7A5}" dt="2020-10-08T13:03:29.907" v="50" actId="2696"/>
        <pc:sldMkLst>
          <pc:docMk/>
          <pc:sldMk cId="2198839791" sldId="354"/>
        </pc:sldMkLst>
      </pc:sldChg>
      <pc:sldChg chg="del">
        <pc:chgData name="Holloway James USRS" userId="209a2036-82a2-4c68-aa90-367cf796b15e" providerId="ADAL" clId="{6DA96C20-380E-4A17-8D69-B1F2F165A7A5}" dt="2020-10-08T13:03:29.911" v="51" actId="2696"/>
        <pc:sldMkLst>
          <pc:docMk/>
          <pc:sldMk cId="1575743193" sldId="355"/>
        </pc:sldMkLst>
      </pc:sldChg>
      <pc:sldChg chg="modSp mod">
        <pc:chgData name="Holloway James USRS" userId="209a2036-82a2-4c68-aa90-367cf796b15e" providerId="ADAL" clId="{6DA96C20-380E-4A17-8D69-B1F2F165A7A5}" dt="2020-10-08T14:16:59.085" v="388" actId="6549"/>
        <pc:sldMkLst>
          <pc:docMk/>
          <pc:sldMk cId="810341076" sldId="369"/>
        </pc:sldMkLst>
        <pc:spChg chg="mod">
          <ac:chgData name="Holloway James USRS" userId="209a2036-82a2-4c68-aa90-367cf796b15e" providerId="ADAL" clId="{6DA96C20-380E-4A17-8D69-B1F2F165A7A5}" dt="2020-10-08T14:16:59.085" v="388" actId="6549"/>
          <ac:spMkLst>
            <pc:docMk/>
            <pc:sldMk cId="810341076" sldId="369"/>
            <ac:spMk id="38914" creationId="{00000000-0000-0000-0000-000000000000}"/>
          </ac:spMkLst>
        </pc:spChg>
        <pc:graphicFrameChg chg="mod">
          <ac:chgData name="Holloway James USRS" userId="209a2036-82a2-4c68-aa90-367cf796b15e" providerId="ADAL" clId="{6DA96C20-380E-4A17-8D69-B1F2F165A7A5}" dt="2020-10-08T13:37:48.350" v="127" actId="255"/>
          <ac:graphicFrameMkLst>
            <pc:docMk/>
            <pc:sldMk cId="810341076" sldId="369"/>
            <ac:graphicFrameMk id="2" creationId="{00000000-0000-0000-0000-000000000000}"/>
          </ac:graphicFrameMkLst>
        </pc:graphicFrameChg>
      </pc:sldChg>
      <pc:sldChg chg="modSp add mod">
        <pc:chgData name="Holloway James USRS" userId="209a2036-82a2-4c68-aa90-367cf796b15e" providerId="ADAL" clId="{6DA96C20-380E-4A17-8D69-B1F2F165A7A5}" dt="2020-10-08T14:16:48.653" v="374" actId="6549"/>
        <pc:sldMkLst>
          <pc:docMk/>
          <pc:sldMk cId="377995935" sldId="405"/>
        </pc:sldMkLst>
        <pc:spChg chg="mod">
          <ac:chgData name="Holloway James USRS" userId="209a2036-82a2-4c68-aa90-367cf796b15e" providerId="ADAL" clId="{6DA96C20-380E-4A17-8D69-B1F2F165A7A5}" dt="2020-10-08T14:16:48.653" v="374" actId="6549"/>
          <ac:spMkLst>
            <pc:docMk/>
            <pc:sldMk cId="377995935" sldId="405"/>
            <ac:spMk id="38914" creationId="{00000000-0000-0000-0000-000000000000}"/>
          </ac:spMkLst>
        </pc:spChg>
        <pc:graphicFrameChg chg="mod">
          <ac:chgData name="Holloway James USRS" userId="209a2036-82a2-4c68-aa90-367cf796b15e" providerId="ADAL" clId="{6DA96C20-380E-4A17-8D69-B1F2F165A7A5}" dt="2020-10-08T13:57:22.460" v="162" actId="14100"/>
          <ac:graphicFrameMkLst>
            <pc:docMk/>
            <pc:sldMk cId="377995935" sldId="405"/>
            <ac:graphicFrameMk id="2" creationId="{00000000-0000-0000-0000-000000000000}"/>
          </ac:graphicFrameMkLst>
        </pc:graphicFrameChg>
      </pc:sldChg>
      <pc:sldChg chg="modSp add mod">
        <pc:chgData name="Holloway James USRS" userId="209a2036-82a2-4c68-aa90-367cf796b15e" providerId="ADAL" clId="{6DA96C20-380E-4A17-8D69-B1F2F165A7A5}" dt="2020-10-08T14:16:02.750" v="349" actId="6549"/>
        <pc:sldMkLst>
          <pc:docMk/>
          <pc:sldMk cId="3282737028" sldId="406"/>
        </pc:sldMkLst>
        <pc:spChg chg="mod">
          <ac:chgData name="Holloway James USRS" userId="209a2036-82a2-4c68-aa90-367cf796b15e" providerId="ADAL" clId="{6DA96C20-380E-4A17-8D69-B1F2F165A7A5}" dt="2020-10-08T14:16:02.750" v="349" actId="6549"/>
          <ac:spMkLst>
            <pc:docMk/>
            <pc:sldMk cId="3282737028" sldId="406"/>
            <ac:spMk id="38914" creationId="{00000000-0000-0000-0000-000000000000}"/>
          </ac:spMkLst>
        </pc:spChg>
      </pc:sldChg>
      <pc:sldChg chg="modSp add mod">
        <pc:chgData name="Holloway James USRS" userId="209a2036-82a2-4c68-aa90-367cf796b15e" providerId="ADAL" clId="{6DA96C20-380E-4A17-8D69-B1F2F165A7A5}" dt="2020-10-08T14:15:34.141" v="314" actId="6549"/>
        <pc:sldMkLst>
          <pc:docMk/>
          <pc:sldMk cId="4047899658" sldId="407"/>
        </pc:sldMkLst>
        <pc:spChg chg="mod">
          <ac:chgData name="Holloway James USRS" userId="209a2036-82a2-4c68-aa90-367cf796b15e" providerId="ADAL" clId="{6DA96C20-380E-4A17-8D69-B1F2F165A7A5}" dt="2020-10-08T14:15:34.141" v="314" actId="6549"/>
          <ac:spMkLst>
            <pc:docMk/>
            <pc:sldMk cId="4047899658" sldId="407"/>
            <ac:spMk id="38914" creationId="{00000000-0000-0000-0000-000000000000}"/>
          </ac:spMkLst>
        </pc:spChg>
        <pc:graphicFrameChg chg="mod">
          <ac:chgData name="Holloway James USRS" userId="209a2036-82a2-4c68-aa90-367cf796b15e" providerId="ADAL" clId="{6DA96C20-380E-4A17-8D69-B1F2F165A7A5}" dt="2020-10-08T14:02:34.210" v="212" actId="1076"/>
          <ac:graphicFrameMkLst>
            <pc:docMk/>
            <pc:sldMk cId="4047899658" sldId="407"/>
            <ac:graphicFrameMk id="2" creationId="{00000000-0000-0000-0000-000000000000}"/>
          </ac:graphicFrameMkLst>
        </pc:graphicFrameChg>
      </pc:sldChg>
      <pc:sldChg chg="modSp add mod">
        <pc:chgData name="Holloway James USRS" userId="209a2036-82a2-4c68-aa90-367cf796b15e" providerId="ADAL" clId="{6DA96C20-380E-4A17-8D69-B1F2F165A7A5}" dt="2020-10-08T14:12:38.629" v="275" actId="6549"/>
        <pc:sldMkLst>
          <pc:docMk/>
          <pc:sldMk cId="2863932729" sldId="408"/>
        </pc:sldMkLst>
        <pc:spChg chg="mod">
          <ac:chgData name="Holloway James USRS" userId="209a2036-82a2-4c68-aa90-367cf796b15e" providerId="ADAL" clId="{6DA96C20-380E-4A17-8D69-B1F2F165A7A5}" dt="2020-10-08T14:12:38.629" v="275" actId="6549"/>
          <ac:spMkLst>
            <pc:docMk/>
            <pc:sldMk cId="2863932729" sldId="408"/>
            <ac:spMk id="38914" creationId="{00000000-0000-0000-0000-000000000000}"/>
          </ac:spMkLst>
        </pc:spChg>
        <pc:graphicFrameChg chg="mod">
          <ac:chgData name="Holloway James USRS" userId="209a2036-82a2-4c68-aa90-367cf796b15e" providerId="ADAL" clId="{6DA96C20-380E-4A17-8D69-B1F2F165A7A5}" dt="2020-10-08T14:10:15.632" v="267" actId="255"/>
          <ac:graphicFrameMkLst>
            <pc:docMk/>
            <pc:sldMk cId="2863932729" sldId="408"/>
            <ac:graphicFrameMk id="2" creationId="{00000000-0000-0000-0000-000000000000}"/>
          </ac:graphicFrameMkLst>
        </pc:graphicFrame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cat>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cat>
          <c:val>
            <c:numRef>
              <c:f>Sheet1!$B$2:$B$9</c:f>
              <c:numCache>
                <c:formatCode>General</c:formatCode>
                <c:ptCount val="8"/>
                <c:pt idx="0">
                  <c:v>195.77500000000001</c:v>
                </c:pt>
                <c:pt idx="1">
                  <c:v>185.20833333333334</c:v>
                </c:pt>
                <c:pt idx="2">
                  <c:v>206.97500000000002</c:v>
                </c:pt>
                <c:pt idx="3">
                  <c:v>183.96666666666667</c:v>
                </c:pt>
                <c:pt idx="4">
                  <c:v>189.94166666666669</c:v>
                </c:pt>
                <c:pt idx="5">
                  <c:v>195.09166666666667</c:v>
                </c:pt>
                <c:pt idx="6">
                  <c:v>198.30833333333331</c:v>
                </c:pt>
                <c:pt idx="7">
                  <c:v>197.06666666666669</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c:v>
                </c:pt>
              </c:strCache>
            </c:strRef>
          </c:tx>
          <c:spPr>
            <a:ln w="28569">
              <a:noFill/>
            </a:ln>
          </c:spPr>
          <c:marker>
            <c:symbol val="triangle"/>
            <c:size val="7"/>
            <c:spPr>
              <a:solidFill>
                <a:srgbClr val="FF0000"/>
              </a:solidFill>
              <a:ln>
                <a:noFill/>
              </a:ln>
            </c:spPr>
          </c:marke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Sheet1!$C$2:$C$9</c:f>
              <c:numCache>
                <c:formatCode>General</c:formatCode>
                <c:ptCount val="8"/>
                <c:pt idx="0">
                  <c:v>186</c:v>
                </c:pt>
                <c:pt idx="1">
                  <c:v>146.69999999999999</c:v>
                </c:pt>
                <c:pt idx="2">
                  <c:v>209.3</c:v>
                </c:pt>
                <c:pt idx="3">
                  <c:v>160.30000000000001</c:v>
                </c:pt>
                <c:pt idx="4">
                  <c:v>165.3</c:v>
                </c:pt>
                <c:pt idx="5">
                  <c:v>163.30000000000001</c:v>
                </c:pt>
                <c:pt idx="6">
                  <c:v>164.3</c:v>
                </c:pt>
                <c:pt idx="7">
                  <c:v>162.30000000000001</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Sheet1!$D$2:$D$9</c:f>
              <c:numCache>
                <c:formatCode>General</c:formatCode>
                <c:ptCount val="8"/>
                <c:pt idx="0">
                  <c:v>164.85</c:v>
                </c:pt>
                <c:pt idx="1">
                  <c:v>178.15</c:v>
                </c:pt>
                <c:pt idx="2">
                  <c:v>184.15</c:v>
                </c:pt>
                <c:pt idx="3">
                  <c:v>164.35</c:v>
                </c:pt>
                <c:pt idx="4">
                  <c:v>179</c:v>
                </c:pt>
                <c:pt idx="5">
                  <c:v>184</c:v>
                </c:pt>
                <c:pt idx="6">
                  <c:v>186.35</c:v>
                </c:pt>
                <c:pt idx="7">
                  <c:v>176.15</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MS-IH</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Sheet1!$E$2:$E$9</c:f>
              <c:numCache>
                <c:formatCode>General</c:formatCode>
                <c:ptCount val="8"/>
                <c:pt idx="0">
                  <c:v>236.47499999999999</c:v>
                </c:pt>
                <c:pt idx="1">
                  <c:v>230.77500000000001</c:v>
                </c:pt>
                <c:pt idx="2">
                  <c:v>227.47499999999999</c:v>
                </c:pt>
                <c:pt idx="3">
                  <c:v>227.25</c:v>
                </c:pt>
                <c:pt idx="4">
                  <c:v>225.52500000000001</c:v>
                </c:pt>
                <c:pt idx="5">
                  <c:v>237.97499999999999</c:v>
                </c:pt>
                <c:pt idx="6">
                  <c:v>244.27500000000001</c:v>
                </c:pt>
                <c:pt idx="7">
                  <c:v>252.75</c:v>
                </c:pt>
              </c:numCache>
            </c:numRef>
          </c:yVal>
          <c:smooth val="0"/>
          <c:extLst>
            <c:ext xmlns:c16="http://schemas.microsoft.com/office/drawing/2014/chart" uri="{C3380CC4-5D6E-409C-BE32-E72D297353CC}">
              <c16:uniqueId val="{00000000-248E-4A9A-AC1D-54497453D7F7}"/>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300"/>
        </c:scaling>
        <c:delete val="0"/>
        <c:axPos val="l"/>
        <c:majorGridlines/>
        <c:numFmt formatCode="General"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egendEntry>
        <c:idx val="0"/>
        <c:txPr>
          <a:bodyPr/>
          <a:lstStyle/>
          <a:p>
            <a:pPr>
              <a:defRPr sz="1400" baseline="0">
                <a:solidFill>
                  <a:srgbClr val="000000"/>
                </a:solidFill>
              </a:defRPr>
            </a:pPr>
            <a:endParaRPr lang="en-US"/>
          </a:p>
        </c:txPr>
      </c:legendEntry>
      <c:legendEntry>
        <c:idx val="1"/>
        <c:txPr>
          <a:bodyPr/>
          <a:lstStyle/>
          <a:p>
            <a:pPr>
              <a:defRPr sz="1400" baseline="0">
                <a:solidFill>
                  <a:srgbClr val="000000"/>
                </a:solidFill>
              </a:defRPr>
            </a:pPr>
            <a:endParaRPr lang="en-US"/>
          </a:p>
        </c:txPr>
      </c:legendEntry>
      <c:legendEntry>
        <c:idx val="2"/>
        <c:txPr>
          <a:bodyPr/>
          <a:lstStyle/>
          <a:p>
            <a:pPr>
              <a:defRPr sz="1400" baseline="0">
                <a:solidFill>
                  <a:srgbClr val="000000"/>
                </a:solidFill>
              </a:defRPr>
            </a:pPr>
            <a:endParaRPr lang="en-US"/>
          </a:p>
        </c:txPr>
      </c:legendEntry>
      <c:legendEntry>
        <c:idx val="3"/>
        <c:txPr>
          <a:bodyPr/>
          <a:lstStyle/>
          <a:p>
            <a:pPr>
              <a:defRPr sz="1400" baseline="0">
                <a:solidFill>
                  <a:srgbClr val="000000"/>
                </a:solidFill>
              </a:defRPr>
            </a:pPr>
            <a:endParaRPr lang="en-US"/>
          </a:p>
        </c:txPr>
      </c:legendEntry>
      <c:layout>
        <c:manualLayout>
          <c:xMode val="edge"/>
          <c:yMode val="edge"/>
          <c:x val="6.1524539824678801E-3"/>
          <c:y val="1.4602980042785582E-2"/>
          <c:w val="0.83925996029342487"/>
          <c:h val="7.4203742780081267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cat>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cat>
          <c:val>
            <c:numRef>
              <c:f>Sheet1!$B$2:$B$9</c:f>
              <c:numCache>
                <c:formatCode>0</c:formatCode>
                <c:ptCount val="8"/>
                <c:pt idx="0">
                  <c:v>94.249999999999758</c:v>
                </c:pt>
                <c:pt idx="1">
                  <c:v>96.083333333333016</c:v>
                </c:pt>
                <c:pt idx="2">
                  <c:v>96.333333333333258</c:v>
                </c:pt>
                <c:pt idx="3">
                  <c:v>97.166666666666501</c:v>
                </c:pt>
                <c:pt idx="4">
                  <c:v>83.166666666666501</c:v>
                </c:pt>
                <c:pt idx="5">
                  <c:v>88.833333333333016</c:v>
                </c:pt>
                <c:pt idx="6">
                  <c:v>95.833333333333016</c:v>
                </c:pt>
                <c:pt idx="7">
                  <c:v>92.749999999999773</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AR-BRAPP</c:v>
                </c:pt>
              </c:strCache>
            </c:strRef>
          </c:tx>
          <c:spPr>
            <a:ln w="28569">
              <a:noFill/>
            </a:ln>
          </c:spPr>
          <c:marker>
            <c:symbol val="triangle"/>
            <c:size val="7"/>
            <c:spPr>
              <a:solidFill>
                <a:srgbClr val="FF0000"/>
              </a:solidFill>
              <a:ln>
                <a:noFill/>
              </a:ln>
            </c:spPr>
          </c:marke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Sheet1!$C$2:$C$9</c:f>
              <c:numCache>
                <c:formatCode>0</c:formatCode>
                <c:ptCount val="8"/>
                <c:pt idx="0">
                  <c:v>95.333333333332988</c:v>
                </c:pt>
                <c:pt idx="1">
                  <c:v>97.666666666666003</c:v>
                </c:pt>
                <c:pt idx="2">
                  <c:v>99</c:v>
                </c:pt>
                <c:pt idx="3">
                  <c:v>99</c:v>
                </c:pt>
                <c:pt idx="4">
                  <c:v>61.666666666666003</c:v>
                </c:pt>
                <c:pt idx="5">
                  <c:v>88.333333333332988</c:v>
                </c:pt>
                <c:pt idx="6">
                  <c:v>94.666666666666003</c:v>
                </c:pt>
                <c:pt idx="7">
                  <c:v>88</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TN-ECHCG</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Sheet1!$D$2:$D$9</c:f>
              <c:numCache>
                <c:formatCode>0</c:formatCode>
                <c:ptCount val="8"/>
                <c:pt idx="0">
                  <c:v>89.666666666666003</c:v>
                </c:pt>
                <c:pt idx="1">
                  <c:v>92</c:v>
                </c:pt>
                <c:pt idx="2">
                  <c:v>92.333333333332988</c:v>
                </c:pt>
                <c:pt idx="3">
                  <c:v>94.666666666666003</c:v>
                </c:pt>
                <c:pt idx="4">
                  <c:v>83</c:v>
                </c:pt>
                <c:pt idx="5">
                  <c:v>71.666666666666003</c:v>
                </c:pt>
                <c:pt idx="6">
                  <c:v>92.333333333332988</c:v>
                </c:pt>
                <c:pt idx="7">
                  <c:v>90.333333333332988</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MS-2-ECHCG</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Sheet1!$E$2:$E$9</c:f>
              <c:numCache>
                <c:formatCode>0</c:formatCode>
                <c:ptCount val="8"/>
                <c:pt idx="0">
                  <c:v>98</c:v>
                </c:pt>
                <c:pt idx="1">
                  <c:v>98</c:v>
                </c:pt>
                <c:pt idx="2">
                  <c:v>98</c:v>
                </c:pt>
                <c:pt idx="3">
                  <c:v>98</c:v>
                </c:pt>
                <c:pt idx="4">
                  <c:v>98</c:v>
                </c:pt>
                <c:pt idx="5">
                  <c:v>98</c:v>
                </c:pt>
                <c:pt idx="6">
                  <c:v>98</c:v>
                </c:pt>
                <c:pt idx="7">
                  <c:v>98</c:v>
                </c:pt>
              </c:numCache>
            </c:numRef>
          </c:yVal>
          <c:smooth val="0"/>
          <c:extLst>
            <c:ext xmlns:c16="http://schemas.microsoft.com/office/drawing/2014/chart" uri="{C3380CC4-5D6E-409C-BE32-E72D297353CC}">
              <c16:uniqueId val="{00000000-D49E-4506-9601-BA4BC707DFFA}"/>
            </c:ext>
          </c:extLst>
        </c:ser>
        <c:ser>
          <c:idx val="4"/>
          <c:order val="4"/>
          <c:tx>
            <c:strRef>
              <c:f>Sheet1!$F$1</c:f>
              <c:strCache>
                <c:ptCount val="1"/>
                <c:pt idx="0">
                  <c:v>MS-1-ELEIN</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Sheet1!$F$2:$F$9</c:f>
              <c:numCache>
                <c:formatCode>0</c:formatCode>
                <c:ptCount val="8"/>
                <c:pt idx="0">
                  <c:v>94</c:v>
                </c:pt>
                <c:pt idx="1">
                  <c:v>96.666666666666003</c:v>
                </c:pt>
                <c:pt idx="2">
                  <c:v>96</c:v>
                </c:pt>
                <c:pt idx="3">
                  <c:v>97</c:v>
                </c:pt>
                <c:pt idx="4">
                  <c:v>90</c:v>
                </c:pt>
                <c:pt idx="5">
                  <c:v>97.333333333332988</c:v>
                </c:pt>
                <c:pt idx="6">
                  <c:v>98.333333333332988</c:v>
                </c:pt>
                <c:pt idx="7">
                  <c:v>94.666666666666003</c:v>
                </c:pt>
              </c:numCache>
            </c:numRef>
          </c:yVal>
          <c:smooth val="0"/>
          <c:extLst>
            <c:ext xmlns:c16="http://schemas.microsoft.com/office/drawing/2014/chart" uri="{C3380CC4-5D6E-409C-BE32-E72D297353CC}">
              <c16:uniqueId val="{00000001-D49E-4506-9601-BA4BC707DFFA}"/>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75072010229490538"/>
          <c:h val="0.10315236869831329"/>
        </c:manualLayout>
      </c:layout>
      <c:overlay val="0"/>
      <c:txPr>
        <a:bodyPr/>
        <a:lstStyle/>
        <a:p>
          <a:pPr>
            <a:defRPr sz="14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cat>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cat>
          <c:val>
            <c:numRef>
              <c:f>Sheet1!$B$2:$B$9</c:f>
              <c:numCache>
                <c:formatCode>0</c:formatCode>
                <c:ptCount val="8"/>
                <c:pt idx="0">
                  <c:v>97.666666666666345</c:v>
                </c:pt>
                <c:pt idx="1">
                  <c:v>98.111111111111001</c:v>
                </c:pt>
                <c:pt idx="2">
                  <c:v>95.55555555555533</c:v>
                </c:pt>
                <c:pt idx="3">
                  <c:v>97.55555555555533</c:v>
                </c:pt>
                <c:pt idx="4">
                  <c:v>91.777777777777672</c:v>
                </c:pt>
                <c:pt idx="5">
                  <c:v>91.333333333333002</c:v>
                </c:pt>
                <c:pt idx="6">
                  <c:v>95.333333333333002</c:v>
                </c:pt>
                <c:pt idx="7">
                  <c:v>93.777777777777658</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AR-BRAPP</c:v>
                </c:pt>
              </c:strCache>
            </c:strRef>
          </c:tx>
          <c:spPr>
            <a:ln w="28569">
              <a:noFill/>
            </a:ln>
          </c:spPr>
          <c:marker>
            <c:symbol val="triangle"/>
            <c:size val="7"/>
            <c:spPr>
              <a:solidFill>
                <a:srgbClr val="FF0000"/>
              </a:solidFill>
              <a:ln>
                <a:noFill/>
              </a:ln>
            </c:spPr>
          </c:marke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Sheet1!$C$2:$C$9</c:f>
              <c:numCache>
                <c:formatCode>0</c:formatCode>
                <c:ptCount val="8"/>
                <c:pt idx="0">
                  <c:v>97.666666666666003</c:v>
                </c:pt>
                <c:pt idx="1">
                  <c:v>98.333333333332988</c:v>
                </c:pt>
                <c:pt idx="2">
                  <c:v>96</c:v>
                </c:pt>
                <c:pt idx="3">
                  <c:v>97.666666666666003</c:v>
                </c:pt>
                <c:pt idx="4">
                  <c:v>89</c:v>
                </c:pt>
                <c:pt idx="5">
                  <c:v>93.666666666666003</c:v>
                </c:pt>
                <c:pt idx="6">
                  <c:v>95.333333333332988</c:v>
                </c:pt>
                <c:pt idx="7">
                  <c:v>95.333333333332988</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TN-ECHCG</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Sheet1!$D$2:$D$9</c:f>
              <c:numCache>
                <c:formatCode>0</c:formatCode>
                <c:ptCount val="8"/>
                <c:pt idx="0">
                  <c:v>98.333333333332988</c:v>
                </c:pt>
                <c:pt idx="1">
                  <c:v>98</c:v>
                </c:pt>
                <c:pt idx="2">
                  <c:v>92.666666666666003</c:v>
                </c:pt>
                <c:pt idx="3">
                  <c:v>97</c:v>
                </c:pt>
                <c:pt idx="4">
                  <c:v>88.333333333332988</c:v>
                </c:pt>
                <c:pt idx="5">
                  <c:v>82.333333333333002</c:v>
                </c:pt>
                <c:pt idx="6">
                  <c:v>92.666666666666003</c:v>
                </c:pt>
                <c:pt idx="7">
                  <c:v>88</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MS-2-ECHCG</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Sheet1!$E$2:$E$9</c:f>
              <c:numCache>
                <c:formatCode>0</c:formatCode>
                <c:ptCount val="8"/>
                <c:pt idx="0">
                  <c:v>97</c:v>
                </c:pt>
                <c:pt idx="1">
                  <c:v>98</c:v>
                </c:pt>
                <c:pt idx="2">
                  <c:v>98</c:v>
                </c:pt>
                <c:pt idx="3">
                  <c:v>98</c:v>
                </c:pt>
                <c:pt idx="4">
                  <c:v>98</c:v>
                </c:pt>
                <c:pt idx="5">
                  <c:v>98</c:v>
                </c:pt>
                <c:pt idx="6">
                  <c:v>98</c:v>
                </c:pt>
                <c:pt idx="7">
                  <c:v>98</c:v>
                </c:pt>
              </c:numCache>
            </c:numRef>
          </c:yVal>
          <c:smooth val="0"/>
          <c:extLst>
            <c:ext xmlns:c16="http://schemas.microsoft.com/office/drawing/2014/chart" uri="{C3380CC4-5D6E-409C-BE32-E72D297353CC}">
              <c16:uniqueId val="{00000000-D49E-4506-9601-BA4BC707DFFA}"/>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75072010229490538"/>
          <c:h val="0.10315236869831329"/>
        </c:manualLayout>
      </c:layout>
      <c:overlay val="0"/>
      <c:txPr>
        <a:bodyPr/>
        <a:lstStyle/>
        <a:p>
          <a:pPr>
            <a:defRPr sz="14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cat>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cat>
          <c:val>
            <c:numRef>
              <c:f>Sheet1!$B$2:$B$9</c:f>
              <c:numCache>
                <c:formatCode>General</c:formatCode>
                <c:ptCount val="8"/>
                <c:pt idx="0">
                  <c:v>11.487499999999999</c:v>
                </c:pt>
                <c:pt idx="1">
                  <c:v>6.5250000000000004</c:v>
                </c:pt>
                <c:pt idx="2">
                  <c:v>15.5875</c:v>
                </c:pt>
                <c:pt idx="3">
                  <c:v>20.137500000000003</c:v>
                </c:pt>
                <c:pt idx="4">
                  <c:v>6.35</c:v>
                </c:pt>
                <c:pt idx="5">
                  <c:v>10.3</c:v>
                </c:pt>
                <c:pt idx="6">
                  <c:v>7.7250000000000005</c:v>
                </c:pt>
                <c:pt idx="7">
                  <c:v>12.275</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c:v>
                </c:pt>
              </c:strCache>
            </c:strRef>
          </c:tx>
          <c:spPr>
            <a:ln w="28569">
              <a:noFill/>
            </a:ln>
          </c:spPr>
          <c:marker>
            <c:symbol val="triangle"/>
            <c:size val="7"/>
            <c:spPr>
              <a:solidFill>
                <a:srgbClr val="FF0000"/>
              </a:solidFill>
              <a:ln>
                <a:noFill/>
              </a:ln>
            </c:spPr>
          </c:marke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Sheet1!$C$2:$C$9</c:f>
              <c:numCache>
                <c:formatCode>General</c:formatCode>
                <c:ptCount val="8"/>
                <c:pt idx="0">
                  <c:v>0</c:v>
                </c:pt>
                <c:pt idx="1">
                  <c:v>0</c:v>
                </c:pt>
                <c:pt idx="2">
                  <c:v>0</c:v>
                </c:pt>
                <c:pt idx="3">
                  <c:v>0</c:v>
                </c:pt>
                <c:pt idx="4">
                  <c:v>0</c:v>
                </c:pt>
                <c:pt idx="5">
                  <c:v>0</c:v>
                </c:pt>
                <c:pt idx="6">
                  <c:v>0</c:v>
                </c:pt>
                <c:pt idx="7">
                  <c:v>0</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Sheet1!$D$2:$D$9</c:f>
              <c:numCache>
                <c:formatCode>General</c:formatCode>
                <c:ptCount val="8"/>
                <c:pt idx="0">
                  <c:v>0.85</c:v>
                </c:pt>
                <c:pt idx="1">
                  <c:v>3</c:v>
                </c:pt>
                <c:pt idx="2">
                  <c:v>0.65</c:v>
                </c:pt>
                <c:pt idx="3">
                  <c:v>1.85</c:v>
                </c:pt>
                <c:pt idx="4">
                  <c:v>4.5</c:v>
                </c:pt>
                <c:pt idx="5">
                  <c:v>6</c:v>
                </c:pt>
                <c:pt idx="6">
                  <c:v>5.8</c:v>
                </c:pt>
                <c:pt idx="7">
                  <c:v>4.8</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MS-CRO</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Sheet1!$E$2:$E$9</c:f>
              <c:numCache>
                <c:formatCode>General</c:formatCode>
                <c:ptCount val="8"/>
                <c:pt idx="0">
                  <c:v>0.3</c:v>
                </c:pt>
                <c:pt idx="1">
                  <c:v>0.3</c:v>
                </c:pt>
                <c:pt idx="2">
                  <c:v>0</c:v>
                </c:pt>
                <c:pt idx="3">
                  <c:v>2.2999999999999998</c:v>
                </c:pt>
                <c:pt idx="4">
                  <c:v>1</c:v>
                </c:pt>
                <c:pt idx="5">
                  <c:v>2.2999999999999998</c:v>
                </c:pt>
                <c:pt idx="6">
                  <c:v>3</c:v>
                </c:pt>
                <c:pt idx="7">
                  <c:v>1.7</c:v>
                </c:pt>
              </c:numCache>
            </c:numRef>
          </c:yVal>
          <c:smooth val="0"/>
          <c:extLst>
            <c:ext xmlns:c16="http://schemas.microsoft.com/office/drawing/2014/chart" uri="{C3380CC4-5D6E-409C-BE32-E72D297353CC}">
              <c16:uniqueId val="{00000000-248E-4A9A-AC1D-54497453D7F7}"/>
            </c:ext>
          </c:extLst>
        </c:ser>
        <c:ser>
          <c:idx val="4"/>
          <c:order val="4"/>
          <c:tx>
            <c:strRef>
              <c:f>Sheet1!$F$1</c:f>
              <c:strCache>
                <c:ptCount val="1"/>
                <c:pt idx="0">
                  <c:v>MS-IH</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Sheet1!$F$2:$F$9</c:f>
              <c:numCache>
                <c:formatCode>0</c:formatCode>
                <c:ptCount val="8"/>
                <c:pt idx="0">
                  <c:v>44.8</c:v>
                </c:pt>
                <c:pt idx="1">
                  <c:v>22.8</c:v>
                </c:pt>
                <c:pt idx="2">
                  <c:v>61.7</c:v>
                </c:pt>
                <c:pt idx="3">
                  <c:v>76.400000000000006</c:v>
                </c:pt>
                <c:pt idx="4">
                  <c:v>19.899999999999999</c:v>
                </c:pt>
                <c:pt idx="5">
                  <c:v>32.9</c:v>
                </c:pt>
                <c:pt idx="6">
                  <c:v>22.1</c:v>
                </c:pt>
                <c:pt idx="7">
                  <c:v>42.6</c:v>
                </c:pt>
              </c:numCache>
            </c:numRef>
          </c:yVal>
          <c:smooth val="0"/>
          <c:extLst>
            <c:ext xmlns:c16="http://schemas.microsoft.com/office/drawing/2014/chart" uri="{C3380CC4-5D6E-409C-BE32-E72D297353CC}">
              <c16:uniqueId val="{00000000-06E5-400D-80E0-B734690E8BA5}"/>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80"/>
        </c:scaling>
        <c:delete val="0"/>
        <c:axPos val="l"/>
        <c:majorGridlines/>
        <c:numFmt formatCode="General"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egendEntry>
        <c:idx val="0"/>
        <c:txPr>
          <a:bodyPr/>
          <a:lstStyle/>
          <a:p>
            <a:pPr>
              <a:defRPr sz="1400" baseline="0">
                <a:solidFill>
                  <a:srgbClr val="000000"/>
                </a:solidFill>
              </a:defRPr>
            </a:pPr>
            <a:endParaRPr lang="en-US"/>
          </a:p>
        </c:txPr>
      </c:legendEntry>
      <c:legendEntry>
        <c:idx val="1"/>
        <c:txPr>
          <a:bodyPr/>
          <a:lstStyle/>
          <a:p>
            <a:pPr>
              <a:defRPr sz="1400" baseline="0">
                <a:solidFill>
                  <a:srgbClr val="000000"/>
                </a:solidFill>
              </a:defRPr>
            </a:pPr>
            <a:endParaRPr lang="en-US"/>
          </a:p>
        </c:txPr>
      </c:legendEntry>
      <c:legendEntry>
        <c:idx val="2"/>
        <c:txPr>
          <a:bodyPr/>
          <a:lstStyle/>
          <a:p>
            <a:pPr>
              <a:defRPr sz="1400" baseline="0">
                <a:solidFill>
                  <a:srgbClr val="000000"/>
                </a:solidFill>
              </a:defRPr>
            </a:pPr>
            <a:endParaRPr lang="en-US"/>
          </a:p>
        </c:txPr>
      </c:legendEntry>
      <c:legendEntry>
        <c:idx val="3"/>
        <c:txPr>
          <a:bodyPr/>
          <a:lstStyle/>
          <a:p>
            <a:pPr>
              <a:defRPr sz="1400" baseline="0">
                <a:solidFill>
                  <a:srgbClr val="000000"/>
                </a:solidFill>
              </a:defRPr>
            </a:pPr>
            <a:endParaRPr lang="en-US"/>
          </a:p>
        </c:txPr>
      </c:legendEntry>
      <c:legendEntry>
        <c:idx val="4"/>
        <c:txPr>
          <a:bodyPr/>
          <a:lstStyle/>
          <a:p>
            <a:pPr>
              <a:defRPr sz="1400" baseline="0">
                <a:solidFill>
                  <a:srgbClr val="000000"/>
                </a:solidFill>
              </a:defRPr>
            </a:pPr>
            <a:endParaRPr lang="en-US"/>
          </a:p>
        </c:txPr>
      </c:legendEntry>
      <c:layout>
        <c:manualLayout>
          <c:xMode val="edge"/>
          <c:yMode val="edge"/>
          <c:x val="6.1524539824678801E-3"/>
          <c:y val="1.4602980042785582E-2"/>
          <c:w val="0.82772158287906317"/>
          <c:h val="5.9429106631380624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cat>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cat>
          <c:val>
            <c:numRef>
              <c:f>Sheet1!$B$2:$B$9</c:f>
              <c:numCache>
                <c:formatCode>General</c:formatCode>
                <c:ptCount val="8"/>
                <c:pt idx="0">
                  <c:v>57.65</c:v>
                </c:pt>
                <c:pt idx="1">
                  <c:v>60.15</c:v>
                </c:pt>
                <c:pt idx="2">
                  <c:v>48.85</c:v>
                </c:pt>
                <c:pt idx="3">
                  <c:v>59.35</c:v>
                </c:pt>
                <c:pt idx="4">
                  <c:v>48.4</c:v>
                </c:pt>
                <c:pt idx="5">
                  <c:v>55.9</c:v>
                </c:pt>
                <c:pt idx="6">
                  <c:v>50.35</c:v>
                </c:pt>
                <c:pt idx="7">
                  <c:v>51.6</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c:v>
                </c:pt>
              </c:strCache>
            </c:strRef>
          </c:tx>
          <c:spPr>
            <a:ln w="28569">
              <a:noFill/>
            </a:ln>
          </c:spPr>
          <c:marker>
            <c:symbol val="triangle"/>
            <c:size val="7"/>
            <c:spPr>
              <a:solidFill>
                <a:srgbClr val="FF0000"/>
              </a:solidFill>
              <a:ln>
                <a:noFill/>
              </a:ln>
            </c:spPr>
          </c:marke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Sheet1!$C$2:$C$9</c:f>
              <c:numCache>
                <c:formatCode>General</c:formatCode>
                <c:ptCount val="8"/>
                <c:pt idx="0">
                  <c:v>60.3</c:v>
                </c:pt>
                <c:pt idx="1">
                  <c:v>66.3</c:v>
                </c:pt>
                <c:pt idx="2">
                  <c:v>47.7</c:v>
                </c:pt>
                <c:pt idx="3">
                  <c:v>55.7</c:v>
                </c:pt>
                <c:pt idx="4">
                  <c:v>53.3</c:v>
                </c:pt>
                <c:pt idx="5">
                  <c:v>44.3</c:v>
                </c:pt>
                <c:pt idx="6">
                  <c:v>40.700000000000003</c:v>
                </c:pt>
                <c:pt idx="7">
                  <c:v>43.7</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Sheet1!$D$2:$D$9</c:f>
              <c:numCache>
                <c:formatCode>General</c:formatCode>
                <c:ptCount val="8"/>
                <c:pt idx="0">
                  <c:v>55</c:v>
                </c:pt>
                <c:pt idx="1">
                  <c:v>54</c:v>
                </c:pt>
                <c:pt idx="2">
                  <c:v>50</c:v>
                </c:pt>
                <c:pt idx="3">
                  <c:v>63</c:v>
                </c:pt>
                <c:pt idx="4">
                  <c:v>43.5</c:v>
                </c:pt>
                <c:pt idx="5">
                  <c:v>67.5</c:v>
                </c:pt>
                <c:pt idx="6">
                  <c:v>60</c:v>
                </c:pt>
                <c:pt idx="7">
                  <c:v>59.5</c:v>
                </c:pt>
              </c:numCache>
            </c:numRef>
          </c:yVal>
          <c:smooth val="0"/>
          <c:extLst>
            <c:ext xmlns:c16="http://schemas.microsoft.com/office/drawing/2014/chart" uri="{C3380CC4-5D6E-409C-BE32-E72D297353CC}">
              <c16:uniqueId val="{00000000-028C-49D4-BED3-C5169AF9B0FC}"/>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80"/>
        </c:scaling>
        <c:delete val="0"/>
        <c:axPos val="l"/>
        <c:majorGridlines/>
        <c:numFmt formatCode="General"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egendEntry>
        <c:idx val="0"/>
        <c:txPr>
          <a:bodyPr/>
          <a:lstStyle/>
          <a:p>
            <a:pPr>
              <a:defRPr sz="1400" baseline="0">
                <a:solidFill>
                  <a:srgbClr val="000000"/>
                </a:solidFill>
              </a:defRPr>
            </a:pPr>
            <a:endParaRPr lang="en-US"/>
          </a:p>
        </c:txPr>
      </c:legendEntry>
      <c:legendEntry>
        <c:idx val="1"/>
        <c:txPr>
          <a:bodyPr/>
          <a:lstStyle/>
          <a:p>
            <a:pPr>
              <a:defRPr sz="1400" baseline="0">
                <a:solidFill>
                  <a:srgbClr val="000000"/>
                </a:solidFill>
              </a:defRPr>
            </a:pPr>
            <a:endParaRPr lang="en-US"/>
          </a:p>
        </c:txPr>
      </c:legendEntry>
      <c:legendEntry>
        <c:idx val="2"/>
        <c:txPr>
          <a:bodyPr/>
          <a:lstStyle/>
          <a:p>
            <a:pPr>
              <a:defRPr sz="1400" baseline="0">
                <a:solidFill>
                  <a:srgbClr val="000000"/>
                </a:solidFill>
              </a:defRPr>
            </a:pPr>
            <a:endParaRPr lang="en-US"/>
          </a:p>
        </c:txPr>
      </c:legendEntry>
      <c:layout>
        <c:manualLayout>
          <c:xMode val="edge"/>
          <c:yMode val="edge"/>
          <c:x val="6.1524539824678801E-3"/>
          <c:y val="1.4602980042785582E-2"/>
          <c:w val="0.82772158287906317"/>
          <c:h val="5.9429106631380624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cat>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cat>
          <c:val>
            <c:numRef>
              <c:f>Sheet1!$B$2:$B$9</c:f>
              <c:numCache>
                <c:formatCode>General</c:formatCode>
                <c:ptCount val="8"/>
                <c:pt idx="0">
                  <c:v>85</c:v>
                </c:pt>
                <c:pt idx="1">
                  <c:v>91.65</c:v>
                </c:pt>
                <c:pt idx="2">
                  <c:v>83.35</c:v>
                </c:pt>
                <c:pt idx="3">
                  <c:v>83.35</c:v>
                </c:pt>
                <c:pt idx="4">
                  <c:v>91.65</c:v>
                </c:pt>
                <c:pt idx="5">
                  <c:v>98.35</c:v>
                </c:pt>
                <c:pt idx="6">
                  <c:v>100</c:v>
                </c:pt>
                <c:pt idx="7">
                  <c:v>98.35</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MS-CRO</c:v>
                </c:pt>
              </c:strCache>
            </c:strRef>
          </c:tx>
          <c:spPr>
            <a:ln w="28569">
              <a:noFill/>
            </a:ln>
          </c:spPr>
          <c:marker>
            <c:symbol val="triangle"/>
            <c:size val="7"/>
            <c:spPr>
              <a:solidFill>
                <a:srgbClr val="FF0000"/>
              </a:solidFill>
              <a:ln>
                <a:noFill/>
              </a:ln>
            </c:spPr>
          </c:marke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Sheet1!$C$2:$C$9</c:f>
              <c:numCache>
                <c:formatCode>General</c:formatCode>
                <c:ptCount val="8"/>
                <c:pt idx="0">
                  <c:v>70</c:v>
                </c:pt>
                <c:pt idx="1">
                  <c:v>83.3</c:v>
                </c:pt>
                <c:pt idx="2">
                  <c:v>66.7</c:v>
                </c:pt>
                <c:pt idx="3">
                  <c:v>66.7</c:v>
                </c:pt>
                <c:pt idx="4">
                  <c:v>83.3</c:v>
                </c:pt>
                <c:pt idx="5">
                  <c:v>96.7</c:v>
                </c:pt>
                <c:pt idx="6">
                  <c:v>100</c:v>
                </c:pt>
                <c:pt idx="7">
                  <c:v>96.7</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MS-IH</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Sheet1!$D$2:$D$9</c:f>
              <c:numCache>
                <c:formatCode>General</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0-028C-49D4-BED3-C5169AF9B0FC}"/>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General"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egendEntry>
        <c:idx val="0"/>
        <c:txPr>
          <a:bodyPr/>
          <a:lstStyle/>
          <a:p>
            <a:pPr>
              <a:defRPr sz="1400" baseline="0">
                <a:solidFill>
                  <a:srgbClr val="000000"/>
                </a:solidFill>
              </a:defRPr>
            </a:pPr>
            <a:endParaRPr lang="en-US"/>
          </a:p>
        </c:txPr>
      </c:legendEntry>
      <c:legendEntry>
        <c:idx val="1"/>
        <c:txPr>
          <a:bodyPr/>
          <a:lstStyle/>
          <a:p>
            <a:pPr>
              <a:defRPr sz="1400" baseline="0">
                <a:solidFill>
                  <a:srgbClr val="000000"/>
                </a:solidFill>
              </a:defRPr>
            </a:pPr>
            <a:endParaRPr lang="en-US"/>
          </a:p>
        </c:txPr>
      </c:legendEntry>
      <c:legendEntry>
        <c:idx val="2"/>
        <c:txPr>
          <a:bodyPr/>
          <a:lstStyle/>
          <a:p>
            <a:pPr>
              <a:defRPr sz="1400" baseline="0">
                <a:solidFill>
                  <a:srgbClr val="000000"/>
                </a:solidFill>
              </a:defRPr>
            </a:pPr>
            <a:endParaRPr lang="en-US"/>
          </a:p>
        </c:txPr>
      </c:legendEntry>
      <c:layout>
        <c:manualLayout>
          <c:xMode val="edge"/>
          <c:yMode val="edge"/>
          <c:x val="6.1524539824678801E-3"/>
          <c:y val="1.4602980042785582E-2"/>
          <c:w val="0.82772158287906317"/>
          <c:h val="5.9429106631380624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cat>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cat>
          <c:val>
            <c:numRef>
              <c:f>Sheet1!$B$2:$B$9</c:f>
              <c:numCache>
                <c:formatCode>General</c:formatCode>
                <c:ptCount val="8"/>
                <c:pt idx="0">
                  <c:v>55.333333333333336</c:v>
                </c:pt>
                <c:pt idx="1">
                  <c:v>58.666666666666664</c:v>
                </c:pt>
                <c:pt idx="2">
                  <c:v>50</c:v>
                </c:pt>
                <c:pt idx="3">
                  <c:v>58</c:v>
                </c:pt>
                <c:pt idx="4">
                  <c:v>52.333333333333336</c:v>
                </c:pt>
                <c:pt idx="5">
                  <c:v>55</c:v>
                </c:pt>
                <c:pt idx="6">
                  <c:v>54.666666666666664</c:v>
                </c:pt>
                <c:pt idx="7">
                  <c:v>55.666666666666664</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c:v>
                </c:pt>
              </c:strCache>
            </c:strRef>
          </c:tx>
          <c:spPr>
            <a:ln w="28569">
              <a:noFill/>
            </a:ln>
          </c:spPr>
          <c:marker>
            <c:symbol val="triangle"/>
            <c:size val="7"/>
            <c:spPr>
              <a:solidFill>
                <a:srgbClr val="FF0000"/>
              </a:solidFill>
              <a:ln>
                <a:noFill/>
              </a:ln>
            </c:spPr>
          </c:marke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Sheet1!$C$2:$C$9</c:f>
              <c:numCache>
                <c:formatCode>General</c:formatCode>
                <c:ptCount val="8"/>
                <c:pt idx="0">
                  <c:v>32</c:v>
                </c:pt>
                <c:pt idx="1">
                  <c:v>45</c:v>
                </c:pt>
                <c:pt idx="2">
                  <c:v>23</c:v>
                </c:pt>
                <c:pt idx="3">
                  <c:v>35</c:v>
                </c:pt>
                <c:pt idx="4">
                  <c:v>32</c:v>
                </c:pt>
                <c:pt idx="5">
                  <c:v>27</c:v>
                </c:pt>
                <c:pt idx="6">
                  <c:v>31</c:v>
                </c:pt>
                <c:pt idx="7">
                  <c:v>32</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Sheet1!$D$2:$D$9</c:f>
              <c:numCache>
                <c:formatCode>General</c:formatCode>
                <c:ptCount val="8"/>
                <c:pt idx="0">
                  <c:v>34</c:v>
                </c:pt>
                <c:pt idx="1">
                  <c:v>31</c:v>
                </c:pt>
                <c:pt idx="2">
                  <c:v>27</c:v>
                </c:pt>
                <c:pt idx="3">
                  <c:v>39</c:v>
                </c:pt>
                <c:pt idx="4">
                  <c:v>25</c:v>
                </c:pt>
                <c:pt idx="5">
                  <c:v>38</c:v>
                </c:pt>
                <c:pt idx="6">
                  <c:v>33</c:v>
                </c:pt>
                <c:pt idx="7">
                  <c:v>35</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MS-IH</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Sheet1!$E$2:$E$9</c:f>
              <c:numCache>
                <c:formatCode>General</c:formatCode>
                <c:ptCount val="8"/>
                <c:pt idx="0">
                  <c:v>100</c:v>
                </c:pt>
                <c:pt idx="1">
                  <c:v>100</c:v>
                </c:pt>
                <c:pt idx="2">
                  <c:v>100</c:v>
                </c:pt>
                <c:pt idx="3">
                  <c:v>100</c:v>
                </c:pt>
                <c:pt idx="4">
                  <c:v>100</c:v>
                </c:pt>
                <c:pt idx="5">
                  <c:v>100</c:v>
                </c:pt>
                <c:pt idx="6">
                  <c:v>100</c:v>
                </c:pt>
                <c:pt idx="7">
                  <c:v>100</c:v>
                </c:pt>
              </c:numCache>
            </c:numRef>
          </c:yVal>
          <c:smooth val="0"/>
          <c:extLst>
            <c:ext xmlns:c16="http://schemas.microsoft.com/office/drawing/2014/chart" uri="{C3380CC4-5D6E-409C-BE32-E72D297353CC}">
              <c16:uniqueId val="{00000000-46EE-4751-AD94-AB4FDC201A48}"/>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General"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egendEntry>
        <c:idx val="0"/>
        <c:txPr>
          <a:bodyPr/>
          <a:lstStyle/>
          <a:p>
            <a:pPr>
              <a:defRPr sz="1400" baseline="0">
                <a:solidFill>
                  <a:srgbClr val="000000"/>
                </a:solidFill>
              </a:defRPr>
            </a:pPr>
            <a:endParaRPr lang="en-US"/>
          </a:p>
        </c:txPr>
      </c:legendEntry>
      <c:legendEntry>
        <c:idx val="1"/>
        <c:txPr>
          <a:bodyPr/>
          <a:lstStyle/>
          <a:p>
            <a:pPr>
              <a:defRPr sz="1400" baseline="0">
                <a:solidFill>
                  <a:srgbClr val="000000"/>
                </a:solidFill>
              </a:defRPr>
            </a:pPr>
            <a:endParaRPr lang="en-US"/>
          </a:p>
        </c:txPr>
      </c:legendEntry>
      <c:legendEntry>
        <c:idx val="2"/>
        <c:txPr>
          <a:bodyPr/>
          <a:lstStyle/>
          <a:p>
            <a:pPr>
              <a:defRPr sz="1400" baseline="0">
                <a:solidFill>
                  <a:srgbClr val="000000"/>
                </a:solidFill>
              </a:defRPr>
            </a:pPr>
            <a:endParaRPr lang="en-US"/>
          </a:p>
        </c:txPr>
      </c:legendEntry>
      <c:legendEntry>
        <c:idx val="3"/>
        <c:txPr>
          <a:bodyPr/>
          <a:lstStyle/>
          <a:p>
            <a:pPr>
              <a:defRPr sz="1600" baseline="0">
                <a:solidFill>
                  <a:srgbClr val="000000"/>
                </a:solidFill>
              </a:defRPr>
            </a:pPr>
            <a:endParaRPr lang="en-US"/>
          </a:p>
        </c:txPr>
      </c:legendEntry>
      <c:layout>
        <c:manualLayout>
          <c:xMode val="edge"/>
          <c:yMode val="edge"/>
          <c:x val="6.1524539824678801E-3"/>
          <c:y val="1.4602980042785582E-2"/>
          <c:w val="0.71464522062947267"/>
          <c:h val="5.3441856356378804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cat>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cat>
          <c:val>
            <c:numRef>
              <c:f>Sheet1!$B$2:$B$9</c:f>
              <c:numCache>
                <c:formatCode>General</c:formatCode>
                <c:ptCount val="8"/>
                <c:pt idx="0">
                  <c:v>33</c:v>
                </c:pt>
                <c:pt idx="1">
                  <c:v>38</c:v>
                </c:pt>
                <c:pt idx="2">
                  <c:v>25</c:v>
                </c:pt>
                <c:pt idx="3">
                  <c:v>37</c:v>
                </c:pt>
                <c:pt idx="4">
                  <c:v>28.5</c:v>
                </c:pt>
                <c:pt idx="5">
                  <c:v>32.5</c:v>
                </c:pt>
                <c:pt idx="6">
                  <c:v>32</c:v>
                </c:pt>
                <c:pt idx="7">
                  <c:v>33.5</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c:v>
                </c:pt>
              </c:strCache>
            </c:strRef>
          </c:tx>
          <c:spPr>
            <a:ln w="28569">
              <a:noFill/>
            </a:ln>
          </c:spPr>
          <c:marker>
            <c:symbol val="triangle"/>
            <c:size val="7"/>
            <c:spPr>
              <a:solidFill>
                <a:srgbClr val="FF0000"/>
              </a:solidFill>
              <a:ln>
                <a:noFill/>
              </a:ln>
            </c:spPr>
          </c:marke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Sheet1!$C$2:$C$9</c:f>
              <c:numCache>
                <c:formatCode>General</c:formatCode>
                <c:ptCount val="8"/>
                <c:pt idx="0">
                  <c:v>32</c:v>
                </c:pt>
                <c:pt idx="1">
                  <c:v>45</c:v>
                </c:pt>
                <c:pt idx="2">
                  <c:v>23</c:v>
                </c:pt>
                <c:pt idx="3">
                  <c:v>35</c:v>
                </c:pt>
                <c:pt idx="4">
                  <c:v>32</c:v>
                </c:pt>
                <c:pt idx="5">
                  <c:v>27</c:v>
                </c:pt>
                <c:pt idx="6">
                  <c:v>31</c:v>
                </c:pt>
                <c:pt idx="7">
                  <c:v>32</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Sheet1!$D$2:$D$9</c:f>
              <c:numCache>
                <c:formatCode>General</c:formatCode>
                <c:ptCount val="8"/>
                <c:pt idx="0">
                  <c:v>34</c:v>
                </c:pt>
                <c:pt idx="1">
                  <c:v>31</c:v>
                </c:pt>
                <c:pt idx="2">
                  <c:v>27</c:v>
                </c:pt>
                <c:pt idx="3">
                  <c:v>39</c:v>
                </c:pt>
                <c:pt idx="4">
                  <c:v>25</c:v>
                </c:pt>
                <c:pt idx="5">
                  <c:v>38</c:v>
                </c:pt>
                <c:pt idx="6">
                  <c:v>33</c:v>
                </c:pt>
                <c:pt idx="7">
                  <c:v>35</c:v>
                </c:pt>
              </c:numCache>
            </c:numRef>
          </c:yVal>
          <c:smooth val="0"/>
          <c:extLst>
            <c:ext xmlns:c16="http://schemas.microsoft.com/office/drawing/2014/chart" uri="{C3380CC4-5D6E-409C-BE32-E72D297353CC}">
              <c16:uniqueId val="{00000000-028C-49D4-BED3-C5169AF9B0FC}"/>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General"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egendEntry>
        <c:idx val="0"/>
        <c:txPr>
          <a:bodyPr/>
          <a:lstStyle/>
          <a:p>
            <a:pPr>
              <a:defRPr sz="1400" baseline="0">
                <a:solidFill>
                  <a:srgbClr val="000000"/>
                </a:solidFill>
              </a:defRPr>
            </a:pPr>
            <a:endParaRPr lang="en-US"/>
          </a:p>
        </c:txPr>
      </c:legendEntry>
      <c:legendEntry>
        <c:idx val="1"/>
        <c:txPr>
          <a:bodyPr/>
          <a:lstStyle/>
          <a:p>
            <a:pPr>
              <a:defRPr sz="1400" baseline="0">
                <a:solidFill>
                  <a:srgbClr val="000000"/>
                </a:solidFill>
              </a:defRPr>
            </a:pPr>
            <a:endParaRPr lang="en-US"/>
          </a:p>
        </c:txPr>
      </c:legendEntry>
      <c:legendEntry>
        <c:idx val="2"/>
        <c:txPr>
          <a:bodyPr/>
          <a:lstStyle/>
          <a:p>
            <a:pPr>
              <a:defRPr sz="1400" baseline="0">
                <a:solidFill>
                  <a:srgbClr val="000000"/>
                </a:solidFill>
              </a:defRPr>
            </a:pPr>
            <a:endParaRPr lang="en-US"/>
          </a:p>
        </c:txPr>
      </c:legendEntry>
      <c:layout>
        <c:manualLayout>
          <c:xMode val="edge"/>
          <c:yMode val="edge"/>
          <c:x val="6.1524539824678801E-3"/>
          <c:y val="1.4602980042785582E-2"/>
          <c:w val="0.71464522062947267"/>
          <c:h val="5.3441856356378804E-2"/>
        </c:manualLayout>
      </c:layout>
      <c:overlay val="0"/>
      <c:txPr>
        <a:bodyPr/>
        <a:lstStyle/>
        <a:p>
          <a:pPr>
            <a:defRPr sz="10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cat>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cat>
          <c:val>
            <c:numRef>
              <c:f>Sheet1!$B$2:$B$9</c:f>
              <c:numCache>
                <c:formatCode>General</c:formatCode>
                <c:ptCount val="8"/>
                <c:pt idx="0">
                  <c:v>16.5</c:v>
                </c:pt>
                <c:pt idx="1">
                  <c:v>18.149999999999999</c:v>
                </c:pt>
                <c:pt idx="2">
                  <c:v>14.850000000000001</c:v>
                </c:pt>
                <c:pt idx="3">
                  <c:v>20.100000000000001</c:v>
                </c:pt>
                <c:pt idx="4">
                  <c:v>16.574999999999999</c:v>
                </c:pt>
                <c:pt idx="5">
                  <c:v>21.925000000000001</c:v>
                </c:pt>
                <c:pt idx="6">
                  <c:v>26.5</c:v>
                </c:pt>
                <c:pt idx="7">
                  <c:v>23.774999999999999</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c:v>
                </c:pt>
              </c:strCache>
            </c:strRef>
          </c:tx>
          <c:spPr>
            <a:ln w="28569">
              <a:noFill/>
            </a:ln>
          </c:spPr>
          <c:marker>
            <c:symbol val="triangle"/>
            <c:size val="7"/>
            <c:spPr>
              <a:solidFill>
                <a:srgbClr val="FF0000"/>
              </a:solidFill>
              <a:ln>
                <a:noFill/>
              </a:ln>
            </c:spPr>
          </c:marke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Sheet1!$C$2:$C$9</c:f>
              <c:numCache>
                <c:formatCode>General</c:formatCode>
                <c:ptCount val="8"/>
                <c:pt idx="0">
                  <c:v>7.7</c:v>
                </c:pt>
                <c:pt idx="1">
                  <c:v>9.3000000000000007</c:v>
                </c:pt>
                <c:pt idx="2">
                  <c:v>7.7</c:v>
                </c:pt>
                <c:pt idx="3">
                  <c:v>7</c:v>
                </c:pt>
                <c:pt idx="4">
                  <c:v>3</c:v>
                </c:pt>
                <c:pt idx="5">
                  <c:v>4.3</c:v>
                </c:pt>
                <c:pt idx="6">
                  <c:v>6</c:v>
                </c:pt>
                <c:pt idx="7">
                  <c:v>6.7</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Sheet1!$D$2:$D$9</c:f>
              <c:numCache>
                <c:formatCode>General</c:formatCode>
                <c:ptCount val="8"/>
                <c:pt idx="0">
                  <c:v>18.3</c:v>
                </c:pt>
                <c:pt idx="1">
                  <c:v>11.7</c:v>
                </c:pt>
                <c:pt idx="2">
                  <c:v>10</c:v>
                </c:pt>
                <c:pt idx="3">
                  <c:v>15</c:v>
                </c:pt>
                <c:pt idx="4">
                  <c:v>10</c:v>
                </c:pt>
                <c:pt idx="5">
                  <c:v>16.7</c:v>
                </c:pt>
                <c:pt idx="6">
                  <c:v>10</c:v>
                </c:pt>
                <c:pt idx="7">
                  <c:v>16.7</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MS-CRO2</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Sheet1!$E$2:$E$9</c:f>
              <c:numCache>
                <c:formatCode>General</c:formatCode>
                <c:ptCount val="8"/>
                <c:pt idx="0">
                  <c:v>20</c:v>
                </c:pt>
                <c:pt idx="1">
                  <c:v>28.3</c:v>
                </c:pt>
                <c:pt idx="2">
                  <c:v>20</c:v>
                </c:pt>
                <c:pt idx="3">
                  <c:v>21.7</c:v>
                </c:pt>
                <c:pt idx="4">
                  <c:v>23.3</c:v>
                </c:pt>
                <c:pt idx="5">
                  <c:v>35</c:v>
                </c:pt>
                <c:pt idx="6">
                  <c:v>56.7</c:v>
                </c:pt>
                <c:pt idx="7">
                  <c:v>41.7</c:v>
                </c:pt>
              </c:numCache>
            </c:numRef>
          </c:yVal>
          <c:smooth val="0"/>
          <c:extLst>
            <c:ext xmlns:c16="http://schemas.microsoft.com/office/drawing/2014/chart" uri="{C3380CC4-5D6E-409C-BE32-E72D297353CC}">
              <c16:uniqueId val="{00000000-D49E-4506-9601-BA4BC707DFFA}"/>
            </c:ext>
          </c:extLst>
        </c:ser>
        <c:ser>
          <c:idx val="4"/>
          <c:order val="4"/>
          <c:tx>
            <c:strRef>
              <c:f>Sheet1!$F$1</c:f>
              <c:strCache>
                <c:ptCount val="1"/>
                <c:pt idx="0">
                  <c:v>MS-IH3</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Sheet1!$F$2:$F$9</c:f>
              <c:numCache>
                <c:formatCode>General</c:formatCode>
                <c:ptCount val="8"/>
                <c:pt idx="0">
                  <c:v>20</c:v>
                </c:pt>
                <c:pt idx="1">
                  <c:v>23.3</c:v>
                </c:pt>
                <c:pt idx="2">
                  <c:v>21.7</c:v>
                </c:pt>
                <c:pt idx="3">
                  <c:v>36.700000000000003</c:v>
                </c:pt>
                <c:pt idx="4">
                  <c:v>30</c:v>
                </c:pt>
                <c:pt idx="5">
                  <c:v>31.7</c:v>
                </c:pt>
                <c:pt idx="6">
                  <c:v>33.299999999999997</c:v>
                </c:pt>
                <c:pt idx="7">
                  <c:v>30</c:v>
                </c:pt>
              </c:numCache>
            </c:numRef>
          </c:yVal>
          <c:smooth val="0"/>
          <c:extLst>
            <c:ext xmlns:c16="http://schemas.microsoft.com/office/drawing/2014/chart" uri="{C3380CC4-5D6E-409C-BE32-E72D297353CC}">
              <c16:uniqueId val="{00000001-D49E-4506-9601-BA4BC707DFFA}"/>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General"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82772158287906317"/>
          <c:h val="5.9429106631380624E-2"/>
        </c:manualLayout>
      </c:layout>
      <c:overlay val="0"/>
      <c:txPr>
        <a:bodyPr/>
        <a:lstStyle/>
        <a:p>
          <a:pPr>
            <a:defRPr sz="14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cat>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cat>
          <c:val>
            <c:numRef>
              <c:f>Sheet1!$B$2:$B$9</c:f>
              <c:numCache>
                <c:formatCode>0</c:formatCode>
                <c:ptCount val="8"/>
                <c:pt idx="0">
                  <c:v>96.624999999999773</c:v>
                </c:pt>
                <c:pt idx="1">
                  <c:v>98.124999999999886</c:v>
                </c:pt>
                <c:pt idx="2">
                  <c:v>97.791666666666515</c:v>
                </c:pt>
                <c:pt idx="3">
                  <c:v>97.374999999999773</c:v>
                </c:pt>
                <c:pt idx="4">
                  <c:v>88.499999999999773</c:v>
                </c:pt>
                <c:pt idx="5">
                  <c:v>91.291666666666515</c:v>
                </c:pt>
                <c:pt idx="6">
                  <c:v>95.666666666666515</c:v>
                </c:pt>
                <c:pt idx="7">
                  <c:v>89.208333333333144</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AR-AMAPA</c:v>
                </c:pt>
              </c:strCache>
            </c:strRef>
          </c:tx>
          <c:spPr>
            <a:ln w="28569">
              <a:noFill/>
            </a:ln>
          </c:spPr>
          <c:marker>
            <c:symbol val="triangle"/>
            <c:size val="7"/>
            <c:spPr>
              <a:solidFill>
                <a:srgbClr val="FF0000"/>
              </a:solidFill>
              <a:ln>
                <a:noFill/>
              </a:ln>
            </c:spPr>
          </c:marke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Sheet1!$C$2:$C$9</c:f>
              <c:numCache>
                <c:formatCode>0</c:formatCode>
                <c:ptCount val="8"/>
                <c:pt idx="0">
                  <c:v>92.333333333332988</c:v>
                </c:pt>
                <c:pt idx="1">
                  <c:v>98.333333333332988</c:v>
                </c:pt>
                <c:pt idx="2">
                  <c:v>99</c:v>
                </c:pt>
                <c:pt idx="3">
                  <c:v>97.666666666666003</c:v>
                </c:pt>
                <c:pt idx="4">
                  <c:v>90</c:v>
                </c:pt>
                <c:pt idx="5">
                  <c:v>93</c:v>
                </c:pt>
                <c:pt idx="6">
                  <c:v>96</c:v>
                </c:pt>
                <c:pt idx="7">
                  <c:v>80</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TN-AMAPA</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Sheet1!$D$2:$D$9</c:f>
              <c:numCache>
                <c:formatCode>0</c:formatCode>
                <c:ptCount val="8"/>
                <c:pt idx="0">
                  <c:v>99</c:v>
                </c:pt>
                <c:pt idx="1">
                  <c:v>99</c:v>
                </c:pt>
                <c:pt idx="2">
                  <c:v>99</c:v>
                </c:pt>
                <c:pt idx="3">
                  <c:v>99</c:v>
                </c:pt>
                <c:pt idx="4">
                  <c:v>99</c:v>
                </c:pt>
                <c:pt idx="5">
                  <c:v>99</c:v>
                </c:pt>
                <c:pt idx="6">
                  <c:v>99</c:v>
                </c:pt>
                <c:pt idx="7">
                  <c:v>99</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MS-2-AMAPA</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Sheet1!$E$2:$E$9</c:f>
              <c:numCache>
                <c:formatCode>0</c:formatCode>
                <c:ptCount val="8"/>
                <c:pt idx="0">
                  <c:v>94.333333333332988</c:v>
                </c:pt>
                <c:pt idx="1">
                  <c:v>94.333333333332988</c:v>
                </c:pt>
                <c:pt idx="2">
                  <c:v>94.333333333332988</c:v>
                </c:pt>
                <c:pt idx="3">
                  <c:v>92.666666666666003</c:v>
                </c:pt>
                <c:pt idx="4">
                  <c:v>91</c:v>
                </c:pt>
                <c:pt idx="5">
                  <c:v>90</c:v>
                </c:pt>
                <c:pt idx="6">
                  <c:v>94.333333333332988</c:v>
                </c:pt>
                <c:pt idx="7">
                  <c:v>91</c:v>
                </c:pt>
              </c:numCache>
            </c:numRef>
          </c:yVal>
          <c:smooth val="0"/>
          <c:extLst>
            <c:ext xmlns:c16="http://schemas.microsoft.com/office/drawing/2014/chart" uri="{C3380CC4-5D6E-409C-BE32-E72D297353CC}">
              <c16:uniqueId val="{00000000-D49E-4506-9601-BA4BC707DFFA}"/>
            </c:ext>
          </c:extLst>
        </c:ser>
        <c:ser>
          <c:idx val="4"/>
          <c:order val="4"/>
          <c:tx>
            <c:strRef>
              <c:f>Sheet1!$F$1</c:f>
              <c:strCache>
                <c:ptCount val="1"/>
                <c:pt idx="0">
                  <c:v>AR-IPOHE</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Sheet1!$F$2:$F$9</c:f>
              <c:numCache>
                <c:formatCode>0</c:formatCode>
                <c:ptCount val="8"/>
                <c:pt idx="0">
                  <c:v>99</c:v>
                </c:pt>
                <c:pt idx="1">
                  <c:v>98.333333333332988</c:v>
                </c:pt>
                <c:pt idx="2">
                  <c:v>99</c:v>
                </c:pt>
                <c:pt idx="3">
                  <c:v>99</c:v>
                </c:pt>
                <c:pt idx="4">
                  <c:v>76.666666666666003</c:v>
                </c:pt>
                <c:pt idx="5">
                  <c:v>79</c:v>
                </c:pt>
                <c:pt idx="6">
                  <c:v>99</c:v>
                </c:pt>
                <c:pt idx="7">
                  <c:v>81.666666666666003</c:v>
                </c:pt>
              </c:numCache>
            </c:numRef>
          </c:yVal>
          <c:smooth val="0"/>
          <c:extLst>
            <c:ext xmlns:c16="http://schemas.microsoft.com/office/drawing/2014/chart" uri="{C3380CC4-5D6E-409C-BE32-E72D297353CC}">
              <c16:uniqueId val="{00000001-D49E-4506-9601-BA4BC707DFFA}"/>
            </c:ext>
          </c:extLst>
        </c:ser>
        <c:ser>
          <c:idx val="5"/>
          <c:order val="5"/>
          <c:tx>
            <c:strRef>
              <c:f>Sheet1!$G$1</c:f>
              <c:strCache>
                <c:ptCount val="1"/>
                <c:pt idx="0">
                  <c:v>TN-IPOHE</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Sheet1!$G$2:$G$9</c:f>
              <c:numCache>
                <c:formatCode>0</c:formatCode>
                <c:ptCount val="8"/>
                <c:pt idx="0">
                  <c:v>97.666666666666003</c:v>
                </c:pt>
                <c:pt idx="1">
                  <c:v>99</c:v>
                </c:pt>
                <c:pt idx="2">
                  <c:v>97.666666666666003</c:v>
                </c:pt>
                <c:pt idx="3">
                  <c:v>98.333333333332988</c:v>
                </c:pt>
                <c:pt idx="4">
                  <c:v>97.666666666666003</c:v>
                </c:pt>
                <c:pt idx="5">
                  <c:v>96</c:v>
                </c:pt>
                <c:pt idx="6">
                  <c:v>90.666666666666003</c:v>
                </c:pt>
                <c:pt idx="7">
                  <c:v>93</c:v>
                </c:pt>
              </c:numCache>
            </c:numRef>
          </c:yVal>
          <c:smooth val="0"/>
          <c:extLst>
            <c:ext xmlns:c16="http://schemas.microsoft.com/office/drawing/2014/chart" uri="{C3380CC4-5D6E-409C-BE32-E72D297353CC}">
              <c16:uniqueId val="{00000000-1FB6-4CAF-A5BD-B91C53A64E71}"/>
            </c:ext>
          </c:extLst>
        </c:ser>
        <c:ser>
          <c:idx val="6"/>
          <c:order val="6"/>
          <c:tx>
            <c:strRef>
              <c:f>Sheet1!$H$1</c:f>
              <c:strCache>
                <c:ptCount val="1"/>
                <c:pt idx="0">
                  <c:v>AR-MOLVE</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Sheet1!$H$2:$H$9</c:f>
              <c:numCache>
                <c:formatCode>0</c:formatCode>
                <c:ptCount val="8"/>
                <c:pt idx="0">
                  <c:v>93.666666666666003</c:v>
                </c:pt>
                <c:pt idx="1">
                  <c:v>99</c:v>
                </c:pt>
                <c:pt idx="2">
                  <c:v>96</c:v>
                </c:pt>
                <c:pt idx="3">
                  <c:v>99</c:v>
                </c:pt>
                <c:pt idx="4">
                  <c:v>56.666666666666003</c:v>
                </c:pt>
                <c:pt idx="5">
                  <c:v>76.666666666666003</c:v>
                </c:pt>
                <c:pt idx="6">
                  <c:v>89.333333333332988</c:v>
                </c:pt>
                <c:pt idx="7">
                  <c:v>75</c:v>
                </c:pt>
              </c:numCache>
            </c:numRef>
          </c:yVal>
          <c:smooth val="0"/>
          <c:extLst>
            <c:ext xmlns:c16="http://schemas.microsoft.com/office/drawing/2014/chart" uri="{C3380CC4-5D6E-409C-BE32-E72D297353CC}">
              <c16:uniqueId val="{00000001-1FB6-4CAF-A5BD-B91C53A64E71}"/>
            </c:ext>
          </c:extLst>
        </c:ser>
        <c:ser>
          <c:idx val="7"/>
          <c:order val="7"/>
          <c:tx>
            <c:strRef>
              <c:f>Sheet1!$I$1</c:f>
              <c:strCache>
                <c:ptCount val="1"/>
                <c:pt idx="0">
                  <c:v>MS-2-POROL</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Sheet1!$I$2:$I$9</c:f>
              <c:numCache>
                <c:formatCode>0</c:formatCode>
                <c:ptCount val="8"/>
                <c:pt idx="0">
                  <c:v>98</c:v>
                </c:pt>
                <c:pt idx="1">
                  <c:v>98</c:v>
                </c:pt>
                <c:pt idx="2">
                  <c:v>98</c:v>
                </c:pt>
                <c:pt idx="3">
                  <c:v>94.333333333332988</c:v>
                </c:pt>
                <c:pt idx="4">
                  <c:v>98</c:v>
                </c:pt>
                <c:pt idx="5">
                  <c:v>98</c:v>
                </c:pt>
                <c:pt idx="6">
                  <c:v>98</c:v>
                </c:pt>
                <c:pt idx="7">
                  <c:v>95.333333333332988</c:v>
                </c:pt>
              </c:numCache>
            </c:numRef>
          </c:yVal>
          <c:smooth val="0"/>
          <c:extLst>
            <c:ext xmlns:c16="http://schemas.microsoft.com/office/drawing/2014/chart" uri="{C3380CC4-5D6E-409C-BE32-E72D297353CC}">
              <c16:uniqueId val="{00000002-1FB6-4CAF-A5BD-B91C53A64E71}"/>
            </c:ext>
          </c:extLst>
        </c:ser>
        <c:ser>
          <c:idx val="8"/>
          <c:order val="8"/>
          <c:tx>
            <c:strRef>
              <c:f>Sheet1!$J$1</c:f>
              <c:strCache>
                <c:ptCount val="1"/>
                <c:pt idx="0">
                  <c:v>MS-1-SIDSP</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Sheet1!$J$2:$J$9</c:f>
              <c:numCache>
                <c:formatCode>0</c:formatCode>
                <c:ptCount val="8"/>
                <c:pt idx="0">
                  <c:v>99</c:v>
                </c:pt>
                <c:pt idx="1">
                  <c:v>99</c:v>
                </c:pt>
                <c:pt idx="2">
                  <c:v>99.333333333332988</c:v>
                </c:pt>
                <c:pt idx="3">
                  <c:v>99</c:v>
                </c:pt>
                <c:pt idx="4">
                  <c:v>99</c:v>
                </c:pt>
                <c:pt idx="5">
                  <c:v>98.666666666666003</c:v>
                </c:pt>
                <c:pt idx="6">
                  <c:v>99</c:v>
                </c:pt>
                <c:pt idx="7">
                  <c:v>98.666666666666003</c:v>
                </c:pt>
              </c:numCache>
            </c:numRef>
          </c:yVal>
          <c:smooth val="0"/>
          <c:extLst>
            <c:ext xmlns:c16="http://schemas.microsoft.com/office/drawing/2014/chart" uri="{C3380CC4-5D6E-409C-BE32-E72D297353CC}">
              <c16:uniqueId val="{00000003-1FB6-4CAF-A5BD-B91C53A64E71}"/>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75072010229490538"/>
          <c:h val="0.10315236869831329"/>
        </c:manualLayout>
      </c:layout>
      <c:overlay val="0"/>
      <c:txPr>
        <a:bodyPr/>
        <a:lstStyle/>
        <a:p>
          <a:pPr>
            <a:defRPr sz="14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02005518540953E-2"/>
          <c:y val="0.13964195399345025"/>
          <c:w val="0.78034163271486623"/>
          <c:h val="0.54556609732288375"/>
        </c:manualLayout>
      </c:layout>
      <c:barChart>
        <c:barDir val="col"/>
        <c:grouping val="clustered"/>
        <c:varyColors val="0"/>
        <c:ser>
          <c:idx val="0"/>
          <c:order val="0"/>
          <c:tx>
            <c:strRef>
              <c:f>Sheet1!$B$1</c:f>
              <c:strCache>
                <c:ptCount val="1"/>
                <c:pt idx="0">
                  <c:v>Mean</c:v>
                </c:pt>
              </c:strCache>
            </c:strRef>
          </c:tx>
          <c:spPr>
            <a:solidFill>
              <a:srgbClr val="C00000"/>
            </a:solidFill>
            <a:ln w="28569">
              <a:solidFill>
                <a:schemeClr val="tx1">
                  <a:lumMod val="50000"/>
                </a:schemeClr>
              </a:solidFill>
            </a:ln>
          </c:spPr>
          <c:invertIfNegative val="0"/>
          <c:dPt>
            <c:idx val="0"/>
            <c:invertIfNegative val="0"/>
            <c:bubble3D val="0"/>
            <c:spPr>
              <a:ln w="28569">
                <a:solidFill>
                  <a:schemeClr val="tx1">
                    <a:lumMod val="50000"/>
                  </a:schemeClr>
                </a:solidFill>
              </a:ln>
            </c:spPr>
            <c:extLst>
              <c:ext xmlns:c16="http://schemas.microsoft.com/office/drawing/2014/chart" uri="{C3380CC4-5D6E-409C-BE32-E72D297353CC}">
                <c16:uniqueId val="{00000016-B0AE-415C-802E-D833220ECDC3}"/>
              </c:ext>
            </c:extLst>
          </c:dPt>
          <c:dPt>
            <c:idx val="1"/>
            <c:invertIfNegative val="0"/>
            <c:bubble3D val="0"/>
            <c:spPr>
              <a:solidFill>
                <a:srgbClr val="339933"/>
              </a:solidFill>
              <a:ln w="28569">
                <a:solidFill>
                  <a:srgbClr val="339933"/>
                </a:solidFill>
              </a:ln>
            </c:spPr>
            <c:extLst>
              <c:ext xmlns:c16="http://schemas.microsoft.com/office/drawing/2014/chart" uri="{C3380CC4-5D6E-409C-BE32-E72D297353CC}">
                <c16:uniqueId val="{00000017-B0AE-415C-802E-D833220ECDC3}"/>
              </c:ext>
            </c:extLst>
          </c:dPt>
          <c:dPt>
            <c:idx val="2"/>
            <c:invertIfNegative val="0"/>
            <c:bubble3D val="0"/>
            <c:spPr>
              <a:solidFill>
                <a:srgbClr val="0000FF"/>
              </a:solidFill>
              <a:ln w="28569">
                <a:solidFill>
                  <a:schemeClr val="tx1">
                    <a:lumMod val="50000"/>
                  </a:schemeClr>
                </a:solidFill>
              </a:ln>
            </c:spPr>
            <c:extLst>
              <c:ext xmlns:c16="http://schemas.microsoft.com/office/drawing/2014/chart" uri="{C3380CC4-5D6E-409C-BE32-E72D297353CC}">
                <c16:uniqueId val="{00000018-B0AE-415C-802E-D833220ECDC3}"/>
              </c:ext>
            </c:extLst>
          </c:dPt>
          <c:dPt>
            <c:idx val="3"/>
            <c:invertIfNegative val="0"/>
            <c:bubble3D val="0"/>
            <c:spPr>
              <a:solidFill>
                <a:srgbClr val="FF9900"/>
              </a:solidFill>
              <a:ln w="28569">
                <a:solidFill>
                  <a:srgbClr val="00CC66"/>
                </a:solidFill>
              </a:ln>
            </c:spPr>
            <c:extLst>
              <c:ext xmlns:c16="http://schemas.microsoft.com/office/drawing/2014/chart" uri="{C3380CC4-5D6E-409C-BE32-E72D297353CC}">
                <c16:uniqueId val="{00000019-B0AE-415C-802E-D833220ECDC3}"/>
              </c:ext>
            </c:extLst>
          </c:dPt>
          <c:dPt>
            <c:idx val="4"/>
            <c:invertIfNegative val="0"/>
            <c:bubble3D val="0"/>
            <c:spPr>
              <a:solidFill>
                <a:srgbClr val="00CC66"/>
              </a:solidFill>
              <a:ln w="28569">
                <a:solidFill>
                  <a:schemeClr val="tx1">
                    <a:lumMod val="50000"/>
                  </a:schemeClr>
                </a:solidFill>
              </a:ln>
            </c:spPr>
            <c:extLst>
              <c:ext xmlns:c16="http://schemas.microsoft.com/office/drawing/2014/chart" uri="{C3380CC4-5D6E-409C-BE32-E72D297353CC}">
                <c16:uniqueId val="{00000001-B01E-441E-BA0B-5AA331408BCF}"/>
              </c:ext>
            </c:extLst>
          </c:dPt>
          <c:dPt>
            <c:idx val="5"/>
            <c:invertIfNegative val="0"/>
            <c:bubble3D val="0"/>
            <c:spPr>
              <a:solidFill>
                <a:srgbClr val="FFFF00"/>
              </a:solidFill>
              <a:ln w="28569">
                <a:solidFill>
                  <a:schemeClr val="tx1">
                    <a:lumMod val="50000"/>
                  </a:schemeClr>
                </a:solidFill>
              </a:ln>
            </c:spPr>
            <c:extLst>
              <c:ext xmlns:c16="http://schemas.microsoft.com/office/drawing/2014/chart" uri="{C3380CC4-5D6E-409C-BE32-E72D297353CC}">
                <c16:uniqueId val="{00000003-B01E-441E-BA0B-5AA331408BCF}"/>
              </c:ext>
            </c:extLst>
          </c:dPt>
          <c:dPt>
            <c:idx val="6"/>
            <c:invertIfNegative val="0"/>
            <c:bubble3D val="0"/>
            <c:spPr>
              <a:solidFill>
                <a:srgbClr val="92D050"/>
              </a:solidFill>
              <a:ln w="28569">
                <a:solidFill>
                  <a:schemeClr val="tx1">
                    <a:lumMod val="50000"/>
                  </a:schemeClr>
                </a:solidFill>
              </a:ln>
            </c:spPr>
            <c:extLst>
              <c:ext xmlns:c16="http://schemas.microsoft.com/office/drawing/2014/chart" uri="{C3380CC4-5D6E-409C-BE32-E72D297353CC}">
                <c16:uniqueId val="{00000005-B01E-441E-BA0B-5AA331408BCF}"/>
              </c:ext>
            </c:extLst>
          </c:dPt>
          <c:dPt>
            <c:idx val="7"/>
            <c:invertIfNegative val="0"/>
            <c:bubble3D val="0"/>
            <c:spPr>
              <a:solidFill>
                <a:srgbClr val="0070C0"/>
              </a:solidFill>
              <a:ln w="28569">
                <a:solidFill>
                  <a:schemeClr val="tx1">
                    <a:lumMod val="50000"/>
                  </a:schemeClr>
                </a:solidFill>
              </a:ln>
            </c:spPr>
            <c:extLst>
              <c:ext xmlns:c16="http://schemas.microsoft.com/office/drawing/2014/chart" uri="{C3380CC4-5D6E-409C-BE32-E72D297353CC}">
                <c16:uniqueId val="{00000007-B01E-441E-BA0B-5AA331408BCF}"/>
              </c:ext>
            </c:extLst>
          </c:dPt>
          <c:dPt>
            <c:idx val="8"/>
            <c:invertIfNegative val="0"/>
            <c:bubble3D val="0"/>
            <c:spPr>
              <a:solidFill>
                <a:srgbClr val="FF0000"/>
              </a:solidFill>
              <a:ln w="28569">
                <a:solidFill>
                  <a:schemeClr val="tx1">
                    <a:lumMod val="50000"/>
                  </a:schemeClr>
                </a:solidFill>
              </a:ln>
            </c:spPr>
            <c:extLst>
              <c:ext xmlns:c16="http://schemas.microsoft.com/office/drawing/2014/chart" uri="{C3380CC4-5D6E-409C-BE32-E72D297353CC}">
                <c16:uniqueId val="{00000009-B01E-441E-BA0B-5AA331408BCF}"/>
              </c:ext>
            </c:extLst>
          </c:dPt>
          <c:dPt>
            <c:idx val="9"/>
            <c:invertIfNegative val="0"/>
            <c:bubble3D val="0"/>
            <c:spPr>
              <a:solidFill>
                <a:srgbClr val="7030A0"/>
              </a:solidFill>
              <a:ln w="28569">
                <a:solidFill>
                  <a:schemeClr val="tx1">
                    <a:lumMod val="50000"/>
                  </a:schemeClr>
                </a:solidFill>
              </a:ln>
            </c:spPr>
            <c:extLst>
              <c:ext xmlns:c16="http://schemas.microsoft.com/office/drawing/2014/chart" uri="{C3380CC4-5D6E-409C-BE32-E72D297353CC}">
                <c16:uniqueId val="{0000000B-B01E-441E-BA0B-5AA331408BCF}"/>
              </c:ext>
            </c:extLst>
          </c:dPt>
          <c:dPt>
            <c:idx val="10"/>
            <c:invertIfNegative val="0"/>
            <c:bubble3D val="0"/>
            <c:spPr>
              <a:solidFill>
                <a:srgbClr val="00B0F0"/>
              </a:solidFill>
              <a:ln w="28569">
                <a:solidFill>
                  <a:schemeClr val="tx1">
                    <a:lumMod val="50000"/>
                  </a:schemeClr>
                </a:solidFill>
              </a:ln>
            </c:spPr>
            <c:extLst>
              <c:ext xmlns:c16="http://schemas.microsoft.com/office/drawing/2014/chart" uri="{C3380CC4-5D6E-409C-BE32-E72D297353CC}">
                <c16:uniqueId val="{0000000D-B01E-441E-BA0B-5AA331408BCF}"/>
              </c:ext>
            </c:extLst>
          </c:dPt>
          <c:dPt>
            <c:idx val="11"/>
            <c:invertIfNegative val="0"/>
            <c:bubble3D val="0"/>
            <c:spPr>
              <a:solidFill>
                <a:schemeClr val="bg2">
                  <a:lumMod val="40000"/>
                  <a:lumOff val="60000"/>
                </a:schemeClr>
              </a:solidFill>
              <a:ln w="28569">
                <a:solidFill>
                  <a:schemeClr val="tx1">
                    <a:lumMod val="50000"/>
                  </a:schemeClr>
                </a:solidFill>
              </a:ln>
            </c:spPr>
            <c:extLst>
              <c:ext xmlns:c16="http://schemas.microsoft.com/office/drawing/2014/chart" uri="{C3380CC4-5D6E-409C-BE32-E72D297353CC}">
                <c16:uniqueId val="{00000000-0CC4-4421-985B-5424A50C8ACB}"/>
              </c:ext>
            </c:extLst>
          </c:dPt>
          <c:dPt>
            <c:idx val="12"/>
            <c:invertIfNegative val="0"/>
            <c:bubble3D val="0"/>
            <c:extLst>
              <c:ext xmlns:c16="http://schemas.microsoft.com/office/drawing/2014/chart" uri="{C3380CC4-5D6E-409C-BE32-E72D297353CC}">
                <c16:uniqueId val="{00000001-0CC4-4421-985B-5424A50C8ACB}"/>
              </c:ext>
            </c:extLst>
          </c:dPt>
          <c:dPt>
            <c:idx val="13"/>
            <c:invertIfNegative val="0"/>
            <c:bubble3D val="0"/>
            <c:extLst>
              <c:ext xmlns:c16="http://schemas.microsoft.com/office/drawing/2014/chart" uri="{C3380CC4-5D6E-409C-BE32-E72D297353CC}">
                <c16:uniqueId val="{0000000F-B01E-441E-BA0B-5AA331408BCF}"/>
              </c:ext>
            </c:extLst>
          </c:dPt>
          <c:dPt>
            <c:idx val="14"/>
            <c:invertIfNegative val="0"/>
            <c:bubble3D val="0"/>
            <c:extLst>
              <c:ext xmlns:c16="http://schemas.microsoft.com/office/drawing/2014/chart" uri="{C3380CC4-5D6E-409C-BE32-E72D297353CC}">
                <c16:uniqueId val="{00000011-B01E-441E-BA0B-5AA331408BCF}"/>
              </c:ext>
            </c:extLst>
          </c:dPt>
          <c:dPt>
            <c:idx val="15"/>
            <c:invertIfNegative val="0"/>
            <c:bubble3D val="0"/>
            <c:extLst>
              <c:ext xmlns:c16="http://schemas.microsoft.com/office/drawing/2014/chart" uri="{C3380CC4-5D6E-409C-BE32-E72D297353CC}">
                <c16:uniqueId val="{00000013-B01E-441E-BA0B-5AA331408BCF}"/>
              </c:ext>
            </c:extLst>
          </c:dPt>
          <c:dPt>
            <c:idx val="16"/>
            <c:invertIfNegative val="0"/>
            <c:bubble3D val="0"/>
            <c:extLst>
              <c:ext xmlns:c16="http://schemas.microsoft.com/office/drawing/2014/chart" uri="{C3380CC4-5D6E-409C-BE32-E72D297353CC}">
                <c16:uniqueId val="{00000015-B01E-441E-BA0B-5AA331408BCF}"/>
              </c:ext>
            </c:extLst>
          </c:dPt>
          <c:cat>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cat>
          <c:val>
            <c:numRef>
              <c:f>Sheet1!$B$2:$B$9</c:f>
              <c:numCache>
                <c:formatCode>0</c:formatCode>
                <c:ptCount val="8"/>
                <c:pt idx="0">
                  <c:v>97.888888888888516</c:v>
                </c:pt>
                <c:pt idx="1">
                  <c:v>98.111111111110844</c:v>
                </c:pt>
                <c:pt idx="2">
                  <c:v>94.499999999999687</c:v>
                </c:pt>
                <c:pt idx="3">
                  <c:v>95.166666666666345</c:v>
                </c:pt>
                <c:pt idx="4">
                  <c:v>87.388888888888516</c:v>
                </c:pt>
                <c:pt idx="5">
                  <c:v>87.666666666666345</c:v>
                </c:pt>
                <c:pt idx="6">
                  <c:v>89.944444444444017</c:v>
                </c:pt>
                <c:pt idx="7">
                  <c:v>87.888888888888516</c:v>
                </c:pt>
              </c:numCache>
            </c:numRef>
          </c:val>
          <c:extLst>
            <c:ext xmlns:c16="http://schemas.microsoft.com/office/drawing/2014/chart" uri="{C3380CC4-5D6E-409C-BE32-E72D297353CC}">
              <c16:uniqueId val="{00000016-B01E-441E-BA0B-5AA331408BCF}"/>
            </c:ext>
          </c:extLst>
        </c:ser>
        <c:dLbls>
          <c:showLegendKey val="0"/>
          <c:showVal val="0"/>
          <c:showCatName val="0"/>
          <c:showSerName val="0"/>
          <c:showPercent val="0"/>
          <c:showBubbleSize val="0"/>
        </c:dLbls>
        <c:gapWidth val="150"/>
        <c:axId val="192180936"/>
        <c:axId val="192185248"/>
      </c:barChart>
      <c:scatterChart>
        <c:scatterStyle val="lineMarker"/>
        <c:varyColors val="0"/>
        <c:ser>
          <c:idx val="1"/>
          <c:order val="1"/>
          <c:tx>
            <c:strRef>
              <c:f>Sheet1!$C$1</c:f>
              <c:strCache>
                <c:ptCount val="1"/>
                <c:pt idx="0">
                  <c:v>AR-AMAPA</c:v>
                </c:pt>
              </c:strCache>
            </c:strRef>
          </c:tx>
          <c:spPr>
            <a:ln w="28569">
              <a:noFill/>
            </a:ln>
          </c:spPr>
          <c:marker>
            <c:symbol val="triangle"/>
            <c:size val="7"/>
            <c:spPr>
              <a:solidFill>
                <a:srgbClr val="FF0000"/>
              </a:solidFill>
              <a:ln>
                <a:noFill/>
              </a:ln>
            </c:spPr>
          </c:marke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Sheet1!$C$2:$C$9</c:f>
              <c:numCache>
                <c:formatCode>0</c:formatCode>
                <c:ptCount val="8"/>
                <c:pt idx="0">
                  <c:v>94.333333333332988</c:v>
                </c:pt>
                <c:pt idx="1">
                  <c:v>98.333333333332988</c:v>
                </c:pt>
                <c:pt idx="2">
                  <c:v>92.666666666666003</c:v>
                </c:pt>
                <c:pt idx="3">
                  <c:v>89.666666666666003</c:v>
                </c:pt>
                <c:pt idx="4">
                  <c:v>94</c:v>
                </c:pt>
                <c:pt idx="5">
                  <c:v>86.333333333332988</c:v>
                </c:pt>
                <c:pt idx="6">
                  <c:v>88.666666666666003</c:v>
                </c:pt>
                <c:pt idx="7">
                  <c:v>92.666666666666003</c:v>
                </c:pt>
              </c:numCache>
            </c:numRef>
          </c:yVal>
          <c:smooth val="0"/>
          <c:extLst>
            <c:ext xmlns:c16="http://schemas.microsoft.com/office/drawing/2014/chart" uri="{C3380CC4-5D6E-409C-BE32-E72D297353CC}">
              <c16:uniqueId val="{00000017-B01E-441E-BA0B-5AA331408BCF}"/>
            </c:ext>
          </c:extLst>
        </c:ser>
        <c:ser>
          <c:idx val="2"/>
          <c:order val="2"/>
          <c:tx>
            <c:strRef>
              <c:f>Sheet1!$D$1</c:f>
              <c:strCache>
                <c:ptCount val="1"/>
                <c:pt idx="0">
                  <c:v>TN-AMAPA</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Sheet1!$D$2:$D$9</c:f>
              <c:numCache>
                <c:formatCode>0</c:formatCode>
                <c:ptCount val="8"/>
                <c:pt idx="0">
                  <c:v>99.666666666666003</c:v>
                </c:pt>
                <c:pt idx="1">
                  <c:v>99.666666666666003</c:v>
                </c:pt>
                <c:pt idx="2">
                  <c:v>98</c:v>
                </c:pt>
                <c:pt idx="3">
                  <c:v>99.666666666666003</c:v>
                </c:pt>
                <c:pt idx="4">
                  <c:v>94.666666666666003</c:v>
                </c:pt>
                <c:pt idx="5">
                  <c:v>91</c:v>
                </c:pt>
                <c:pt idx="6">
                  <c:v>93.666666666666003</c:v>
                </c:pt>
                <c:pt idx="7">
                  <c:v>96</c:v>
                </c:pt>
              </c:numCache>
            </c:numRef>
          </c:yVal>
          <c:smooth val="0"/>
          <c:extLst>
            <c:ext xmlns:c16="http://schemas.microsoft.com/office/drawing/2014/chart" uri="{C3380CC4-5D6E-409C-BE32-E72D297353CC}">
              <c16:uniqueId val="{00000000-028C-49D4-BED3-C5169AF9B0FC}"/>
            </c:ext>
          </c:extLst>
        </c:ser>
        <c:ser>
          <c:idx val="3"/>
          <c:order val="3"/>
          <c:tx>
            <c:strRef>
              <c:f>Sheet1!$E$1</c:f>
              <c:strCache>
                <c:ptCount val="1"/>
                <c:pt idx="0">
                  <c:v>MS-2-AMAPA</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Sheet1!$E$2:$E$9</c:f>
              <c:numCache>
                <c:formatCode>0</c:formatCode>
                <c:ptCount val="8"/>
                <c:pt idx="0">
                  <c:v>98</c:v>
                </c:pt>
                <c:pt idx="1">
                  <c:v>97</c:v>
                </c:pt>
                <c:pt idx="2">
                  <c:v>97</c:v>
                </c:pt>
                <c:pt idx="3">
                  <c:v>97</c:v>
                </c:pt>
                <c:pt idx="4">
                  <c:v>83.333333333333002</c:v>
                </c:pt>
                <c:pt idx="5">
                  <c:v>88.333333333332988</c:v>
                </c:pt>
                <c:pt idx="6">
                  <c:v>86.666666666666003</c:v>
                </c:pt>
                <c:pt idx="7">
                  <c:v>91.666666666666003</c:v>
                </c:pt>
              </c:numCache>
            </c:numRef>
          </c:yVal>
          <c:smooth val="0"/>
          <c:extLst>
            <c:ext xmlns:c16="http://schemas.microsoft.com/office/drawing/2014/chart" uri="{C3380CC4-5D6E-409C-BE32-E72D297353CC}">
              <c16:uniqueId val="{00000000-D49E-4506-9601-BA4BC707DFFA}"/>
            </c:ext>
          </c:extLst>
        </c:ser>
        <c:ser>
          <c:idx val="4"/>
          <c:order val="4"/>
          <c:tx>
            <c:strRef>
              <c:f>Sheet1!$F$1</c:f>
              <c:strCache>
                <c:ptCount val="1"/>
                <c:pt idx="0">
                  <c:v>AR-IPOHE</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Sheet1!$F$2:$F$9</c:f>
              <c:numCache>
                <c:formatCode>0</c:formatCode>
                <c:ptCount val="8"/>
                <c:pt idx="0">
                  <c:v>97.666666666666003</c:v>
                </c:pt>
                <c:pt idx="1">
                  <c:v>96</c:v>
                </c:pt>
                <c:pt idx="2">
                  <c:v>86</c:v>
                </c:pt>
                <c:pt idx="3">
                  <c:v>93</c:v>
                </c:pt>
                <c:pt idx="4">
                  <c:v>76.666666666666003</c:v>
                </c:pt>
                <c:pt idx="5">
                  <c:v>71.333333333333002</c:v>
                </c:pt>
                <c:pt idx="6">
                  <c:v>84.666666666666003</c:v>
                </c:pt>
                <c:pt idx="7">
                  <c:v>74.666666666666003</c:v>
                </c:pt>
              </c:numCache>
            </c:numRef>
          </c:yVal>
          <c:smooth val="0"/>
          <c:extLst>
            <c:ext xmlns:c16="http://schemas.microsoft.com/office/drawing/2014/chart" uri="{C3380CC4-5D6E-409C-BE32-E72D297353CC}">
              <c16:uniqueId val="{00000001-D49E-4506-9601-BA4BC707DFFA}"/>
            </c:ext>
          </c:extLst>
        </c:ser>
        <c:ser>
          <c:idx val="5"/>
          <c:order val="5"/>
          <c:tx>
            <c:strRef>
              <c:f>Sheet1!$G$1</c:f>
              <c:strCache>
                <c:ptCount val="1"/>
                <c:pt idx="0">
                  <c:v>TN-IPOHE</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Sheet1!$G$2:$G$9</c:f>
              <c:numCache>
                <c:formatCode>0</c:formatCode>
                <c:ptCount val="8"/>
                <c:pt idx="0">
                  <c:v>99.666666666666003</c:v>
                </c:pt>
                <c:pt idx="1">
                  <c:v>99.666666666666003</c:v>
                </c:pt>
                <c:pt idx="2">
                  <c:v>99.666666666666003</c:v>
                </c:pt>
                <c:pt idx="3">
                  <c:v>99.666666666666003</c:v>
                </c:pt>
                <c:pt idx="4">
                  <c:v>98</c:v>
                </c:pt>
                <c:pt idx="5">
                  <c:v>96.333333333332988</c:v>
                </c:pt>
                <c:pt idx="6">
                  <c:v>96</c:v>
                </c:pt>
                <c:pt idx="7">
                  <c:v>99</c:v>
                </c:pt>
              </c:numCache>
            </c:numRef>
          </c:yVal>
          <c:smooth val="0"/>
          <c:extLst>
            <c:ext xmlns:c16="http://schemas.microsoft.com/office/drawing/2014/chart" uri="{C3380CC4-5D6E-409C-BE32-E72D297353CC}">
              <c16:uniqueId val="{00000000-1FB6-4CAF-A5BD-B91C53A64E71}"/>
            </c:ext>
          </c:extLst>
        </c:ser>
        <c:ser>
          <c:idx val="6"/>
          <c:order val="6"/>
          <c:tx>
            <c:strRef>
              <c:f>Sheet1!$H$1</c:f>
              <c:strCache>
                <c:ptCount val="1"/>
                <c:pt idx="0">
                  <c:v>MS-2-POROL</c:v>
                </c:pt>
              </c:strCache>
            </c:strRef>
          </c:tx>
          <c:spPr>
            <a:ln w="28575">
              <a:noFill/>
            </a:ln>
          </c:spPr>
          <c:xVal>
            <c:strRef>
              <c:f>Sheet1!$A$2:$A$9</c:f>
              <c:strCache>
                <c:ptCount val="8"/>
                <c:pt idx="0">
                  <c:v>A 22742A 702 g + Gramoxone 3lb 562 g</c:v>
                </c:pt>
                <c:pt idx="1">
                  <c:v>A 22744D 702 g + Gramoxone 3lb 562 g</c:v>
                </c:pt>
                <c:pt idx="2">
                  <c:v>A 22744E 702 g + Gramoxone 3lb 562 g</c:v>
                </c:pt>
                <c:pt idx="3">
                  <c:v>A 22744C 702 g + Gramoxone 3lb 562 g</c:v>
                </c:pt>
                <c:pt idx="4">
                  <c:v>AMS 2.5% + SYN550593 1000 g</c:v>
                </c:pt>
                <c:pt idx="5">
                  <c:v>AMS 2.5% + SYN550593 1000 g + SLES 1.25%</c:v>
                </c:pt>
                <c:pt idx="6">
                  <c:v>AMS 2.5% + SYN550593 1000 g + SLES 1.25% + Ontarget 0.5%</c:v>
                </c:pt>
                <c:pt idx="7">
                  <c:v>AMS 2.5% + SYN550593 1000 g + SLES 1.25% + Interlock 0.1%</c:v>
                </c:pt>
              </c:strCache>
            </c:strRef>
          </c:xVal>
          <c:yVal>
            <c:numRef>
              <c:f>Sheet1!$H$2:$H$9</c:f>
              <c:numCache>
                <c:formatCode>0</c:formatCode>
                <c:ptCount val="8"/>
                <c:pt idx="0">
                  <c:v>98</c:v>
                </c:pt>
                <c:pt idx="1">
                  <c:v>98</c:v>
                </c:pt>
                <c:pt idx="2">
                  <c:v>93.666666666666003</c:v>
                </c:pt>
                <c:pt idx="3">
                  <c:v>92</c:v>
                </c:pt>
                <c:pt idx="4">
                  <c:v>77.666666666666003</c:v>
                </c:pt>
                <c:pt idx="5">
                  <c:v>92.666666666666003</c:v>
                </c:pt>
                <c:pt idx="6">
                  <c:v>90</c:v>
                </c:pt>
                <c:pt idx="7">
                  <c:v>73.333333333333002</c:v>
                </c:pt>
              </c:numCache>
            </c:numRef>
          </c:yVal>
          <c:smooth val="0"/>
          <c:extLst>
            <c:ext xmlns:c16="http://schemas.microsoft.com/office/drawing/2014/chart" uri="{C3380CC4-5D6E-409C-BE32-E72D297353CC}">
              <c16:uniqueId val="{00000001-1FB6-4CAF-A5BD-B91C53A64E71}"/>
            </c:ext>
          </c:extLst>
        </c:ser>
        <c:dLbls>
          <c:showLegendKey val="0"/>
          <c:showVal val="0"/>
          <c:showCatName val="0"/>
          <c:showSerName val="0"/>
          <c:showPercent val="0"/>
          <c:showBubbleSize val="0"/>
        </c:dLbls>
        <c:axId val="192180936"/>
        <c:axId val="192185248"/>
      </c:scatterChart>
      <c:catAx>
        <c:axId val="192180936"/>
        <c:scaling>
          <c:orientation val="minMax"/>
        </c:scaling>
        <c:delete val="0"/>
        <c:axPos val="b"/>
        <c:numFmt formatCode="General" sourceLinked="1"/>
        <c:majorTickMark val="out"/>
        <c:minorTickMark val="none"/>
        <c:tickLblPos val="nextTo"/>
        <c:txPr>
          <a:bodyPr rot="1740000"/>
          <a:lstStyle/>
          <a:p>
            <a:pPr>
              <a:defRPr sz="900" b="1" baseline="0">
                <a:solidFill>
                  <a:srgbClr val="000000"/>
                </a:solidFill>
              </a:defRPr>
            </a:pPr>
            <a:endParaRPr lang="en-US"/>
          </a:p>
        </c:txPr>
        <c:crossAx val="192185248"/>
        <c:crosses val="autoZero"/>
        <c:auto val="1"/>
        <c:lblAlgn val="ctr"/>
        <c:lblOffset val="100"/>
        <c:noMultiLvlLbl val="0"/>
      </c:catAx>
      <c:valAx>
        <c:axId val="192185248"/>
        <c:scaling>
          <c:orientation val="minMax"/>
          <c:max val="100"/>
          <c:min val="0"/>
        </c:scaling>
        <c:delete val="0"/>
        <c:axPos val="l"/>
        <c:majorGridlines/>
        <c:numFmt formatCode="0" sourceLinked="1"/>
        <c:majorTickMark val="out"/>
        <c:minorTickMark val="none"/>
        <c:tickLblPos val="nextTo"/>
        <c:txPr>
          <a:bodyPr/>
          <a:lstStyle/>
          <a:p>
            <a:pPr>
              <a:defRPr sz="1200" baseline="0">
                <a:solidFill>
                  <a:srgbClr val="000000"/>
                </a:solidFill>
              </a:defRPr>
            </a:pPr>
            <a:endParaRPr lang="en-US"/>
          </a:p>
        </c:txPr>
        <c:crossAx val="192180936"/>
        <c:crosses val="autoZero"/>
        <c:crossBetween val="between"/>
      </c:valAx>
      <c:spPr>
        <a:noFill/>
        <a:ln w="25395">
          <a:noFill/>
        </a:ln>
      </c:spPr>
    </c:plotArea>
    <c:legend>
      <c:legendPos val="t"/>
      <c:layout>
        <c:manualLayout>
          <c:xMode val="edge"/>
          <c:yMode val="edge"/>
          <c:x val="6.1524539824678801E-3"/>
          <c:y val="1.4602980042785582E-2"/>
          <c:w val="0.75072010229490538"/>
          <c:h val="0.10315236869831329"/>
        </c:manualLayout>
      </c:layout>
      <c:overlay val="0"/>
      <c:txPr>
        <a:bodyPr/>
        <a:lstStyle/>
        <a:p>
          <a:pPr>
            <a:defRPr sz="1400" baseline="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0.02902</cdr:x>
      <cdr:y>0.94776</cdr:y>
    </cdr:from>
    <cdr:to>
      <cdr:x>0.72133</cdr:x>
      <cdr:y>1</cdr:y>
    </cdr:to>
    <cdr:sp macro="" textlink="">
      <cdr:nvSpPr>
        <cdr:cNvPr id="2" name="TextBox 1">
          <a:extLst xmlns:a="http://schemas.openxmlformats.org/drawingml/2006/main">
            <a:ext uri="{FF2B5EF4-FFF2-40B4-BE49-F238E27FC236}">
              <a16:creationId xmlns:a16="http://schemas.microsoft.com/office/drawing/2014/main" id="{038B65DB-CD62-45BB-91E2-DCF740A8B920}"/>
            </a:ext>
          </a:extLst>
        </cdr:cNvPr>
        <cdr:cNvSpPr txBox="1"/>
      </cdr:nvSpPr>
      <cdr:spPr>
        <a:xfrm xmlns:a="http://schemas.openxmlformats.org/drawingml/2006/main">
          <a:off x="258763" y="4838700"/>
          <a:ext cx="6172200" cy="266699"/>
        </a:xfrm>
        <a:prstGeom xmlns:a="http://schemas.openxmlformats.org/drawingml/2006/main" prst="rect">
          <a:avLst/>
        </a:prstGeom>
        <a:noFill xmlns:a="http://schemas.openxmlformats.org/drawingml/2006/main"/>
      </cdr:spPr>
      <cdr:txBody>
        <a:bodyPr xmlns:a="http://schemas.openxmlformats.org/drawingml/2006/main" vertOverflow="clip" wrap="square" rtlCol="0">
          <a:normAutofit/>
        </a:bodyPr>
        <a:lstStyle xmlns:a="http://schemas.openxmlformats.org/drawingml/2006/main"/>
        <a:p xmlns:a="http://schemas.openxmlformats.org/drawingml/2006/main">
          <a:pPr>
            <a:spcBef>
              <a:spcPts val="0"/>
            </a:spcBef>
            <a:spcAft>
              <a:spcPts val="600"/>
            </a:spcAft>
          </a:pPr>
          <a:r>
            <a:rPr lang="en-US" sz="1000" dirty="0"/>
            <a:t>% damaged plants = # damaged plants 3 DAA / (Total stand count – targeted plants)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4503"/>
          </a:xfrm>
          <a:prstGeom prst="rect">
            <a:avLst/>
          </a:prstGeom>
        </p:spPr>
        <p:txBody>
          <a:bodyPr vert="horz" lIns="93104" tIns="46552" rIns="93104" bIns="46552"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967341" y="0"/>
            <a:ext cx="3035088" cy="464503"/>
          </a:xfrm>
          <a:prstGeom prst="rect">
            <a:avLst/>
          </a:prstGeom>
        </p:spPr>
        <p:txBody>
          <a:bodyPr vert="horz" lIns="93104" tIns="46552" rIns="93104" bIns="46552" rtlCol="0"/>
          <a:lstStyle>
            <a:lvl1pPr algn="r" fontAlgn="auto">
              <a:spcBef>
                <a:spcPts val="0"/>
              </a:spcBef>
              <a:spcAft>
                <a:spcPts val="0"/>
              </a:spcAft>
              <a:defRPr sz="1200">
                <a:latin typeface="+mn-lt"/>
                <a:cs typeface="+mn-cs"/>
              </a:defRPr>
            </a:lvl1pPr>
          </a:lstStyle>
          <a:p>
            <a:pPr>
              <a:defRPr/>
            </a:pPr>
            <a:fld id="{974E0656-C818-45D6-85DC-65BF698117D2}" type="datetimeFigureOut">
              <a:rPr lang="en-US"/>
              <a:pPr>
                <a:defRPr/>
              </a:pPr>
              <a:t>10/14/2020</a:t>
            </a:fld>
            <a:endParaRPr lang="en-US" dirty="0"/>
          </a:p>
        </p:txBody>
      </p:sp>
      <p:sp>
        <p:nvSpPr>
          <p:cNvPr id="4" name="Slide Image Placeholder 3"/>
          <p:cNvSpPr>
            <a:spLocks noGrp="1" noRot="1" noChangeAspect="1"/>
          </p:cNvSpPr>
          <p:nvPr>
            <p:ph type="sldImg" idx="2"/>
          </p:nvPr>
        </p:nvSpPr>
        <p:spPr>
          <a:xfrm>
            <a:off x="1179513" y="696913"/>
            <a:ext cx="4645025" cy="3482975"/>
          </a:xfrm>
          <a:prstGeom prst="rect">
            <a:avLst/>
          </a:prstGeom>
          <a:noFill/>
          <a:ln w="12700">
            <a:solidFill>
              <a:prstClr val="black"/>
            </a:solidFill>
          </a:ln>
        </p:spPr>
        <p:txBody>
          <a:bodyPr vert="horz" lIns="93104" tIns="46552" rIns="93104" bIns="46552" rtlCol="0" anchor="ctr"/>
          <a:lstStyle/>
          <a:p>
            <a:pPr lvl="0"/>
            <a:endParaRPr lang="en-US" noProof="0" dirty="0"/>
          </a:p>
        </p:txBody>
      </p:sp>
      <p:sp>
        <p:nvSpPr>
          <p:cNvPr id="5" name="Notes Placeholder 4"/>
          <p:cNvSpPr>
            <a:spLocks noGrp="1"/>
          </p:cNvSpPr>
          <p:nvPr>
            <p:ph type="body" sz="quarter" idx="3"/>
          </p:nvPr>
        </p:nvSpPr>
        <p:spPr>
          <a:xfrm>
            <a:off x="700405" y="4412774"/>
            <a:ext cx="5603240" cy="4180523"/>
          </a:xfrm>
          <a:prstGeom prst="rect">
            <a:avLst/>
          </a:prstGeom>
        </p:spPr>
        <p:txBody>
          <a:bodyPr vert="horz" lIns="93104" tIns="46552" rIns="93104" bIns="46552"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3935"/>
            <a:ext cx="3035088" cy="464503"/>
          </a:xfrm>
          <a:prstGeom prst="rect">
            <a:avLst/>
          </a:prstGeom>
        </p:spPr>
        <p:txBody>
          <a:bodyPr vert="horz" lIns="93104" tIns="46552" rIns="93104" bIns="46552"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67341" y="8823935"/>
            <a:ext cx="3035088" cy="464503"/>
          </a:xfrm>
          <a:prstGeom prst="rect">
            <a:avLst/>
          </a:prstGeom>
        </p:spPr>
        <p:txBody>
          <a:bodyPr vert="horz" lIns="93104" tIns="46552" rIns="93104" bIns="46552" rtlCol="0" anchor="b"/>
          <a:lstStyle>
            <a:lvl1pPr algn="r" fontAlgn="auto">
              <a:spcBef>
                <a:spcPts val="0"/>
              </a:spcBef>
              <a:spcAft>
                <a:spcPts val="0"/>
              </a:spcAft>
              <a:defRPr sz="1200">
                <a:latin typeface="+mn-lt"/>
                <a:cs typeface="+mn-cs"/>
              </a:defRPr>
            </a:lvl1pPr>
          </a:lstStyle>
          <a:p>
            <a:pPr>
              <a:defRPr/>
            </a:pPr>
            <a:fld id="{E13ACADF-E640-4F2E-86B7-5D7CC23933E3}" type="slidenum">
              <a:rPr lang="en-US"/>
              <a:pPr>
                <a:defRPr/>
              </a:pPr>
              <a:t>‹#›</a:t>
            </a:fld>
            <a:endParaRPr lang="en-US" dirty="0"/>
          </a:p>
        </p:txBody>
      </p:sp>
    </p:spTree>
    <p:extLst>
      <p:ext uri="{BB962C8B-B14F-4D97-AF65-F5344CB8AC3E}">
        <p14:creationId xmlns:p14="http://schemas.microsoft.com/office/powerpoint/2010/main" val="81376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460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56472" indent="-290951">
              <a:defRPr>
                <a:solidFill>
                  <a:schemeClr val="tx1"/>
                </a:solidFill>
                <a:latin typeface="Arial" charset="0"/>
              </a:defRPr>
            </a:lvl2pPr>
            <a:lvl3pPr marL="1163803" indent="-232761">
              <a:defRPr>
                <a:solidFill>
                  <a:schemeClr val="tx1"/>
                </a:solidFill>
                <a:latin typeface="Arial" charset="0"/>
              </a:defRPr>
            </a:lvl3pPr>
            <a:lvl4pPr marL="1629324" indent="-232761">
              <a:defRPr>
                <a:solidFill>
                  <a:schemeClr val="tx1"/>
                </a:solidFill>
                <a:latin typeface="Arial" charset="0"/>
              </a:defRPr>
            </a:lvl4pPr>
            <a:lvl5pPr marL="2094845" indent="-232761">
              <a:defRPr>
                <a:solidFill>
                  <a:schemeClr val="tx1"/>
                </a:solidFill>
                <a:latin typeface="Arial" charset="0"/>
              </a:defRPr>
            </a:lvl5pPr>
            <a:lvl6pPr marL="2560366" indent="-232761" fontAlgn="base">
              <a:spcBef>
                <a:spcPct val="0"/>
              </a:spcBef>
              <a:spcAft>
                <a:spcPct val="0"/>
              </a:spcAft>
              <a:defRPr>
                <a:solidFill>
                  <a:schemeClr val="tx1"/>
                </a:solidFill>
                <a:latin typeface="Arial" charset="0"/>
              </a:defRPr>
            </a:lvl6pPr>
            <a:lvl7pPr marL="3025887" indent="-232761" fontAlgn="base">
              <a:spcBef>
                <a:spcPct val="0"/>
              </a:spcBef>
              <a:spcAft>
                <a:spcPct val="0"/>
              </a:spcAft>
              <a:defRPr>
                <a:solidFill>
                  <a:schemeClr val="tx1"/>
                </a:solidFill>
                <a:latin typeface="Arial" charset="0"/>
              </a:defRPr>
            </a:lvl7pPr>
            <a:lvl8pPr marL="3491408" indent="-232761" fontAlgn="base">
              <a:spcBef>
                <a:spcPct val="0"/>
              </a:spcBef>
              <a:spcAft>
                <a:spcPct val="0"/>
              </a:spcAft>
              <a:defRPr>
                <a:solidFill>
                  <a:schemeClr val="tx1"/>
                </a:solidFill>
                <a:latin typeface="Arial" charset="0"/>
              </a:defRPr>
            </a:lvl8pPr>
            <a:lvl9pPr marL="3956929" indent="-232761" fontAlgn="base">
              <a:spcBef>
                <a:spcPct val="0"/>
              </a:spcBef>
              <a:spcAft>
                <a:spcPct val="0"/>
              </a:spcAft>
              <a:defRPr>
                <a:solidFill>
                  <a:schemeClr val="tx1"/>
                </a:solidFill>
                <a:latin typeface="Arial" charset="0"/>
              </a:defRPr>
            </a:lvl9pPr>
          </a:lstStyle>
          <a:p>
            <a:pPr fontAlgn="base">
              <a:spcBef>
                <a:spcPct val="0"/>
              </a:spcBef>
              <a:spcAft>
                <a:spcPct val="0"/>
              </a:spcAft>
              <a:defRPr/>
            </a:pPr>
            <a:fld id="{C65CB08E-030D-44BD-9DA6-F1F2EBB5FC49}" type="slidenum">
              <a:rPr lang="en-US" smtClean="0">
                <a:latin typeface="Calibri" pitchFamily="34" charset="0"/>
              </a:rPr>
              <a:pPr fontAlgn="base">
                <a:spcBef>
                  <a:spcPct val="0"/>
                </a:spcBef>
                <a:spcAft>
                  <a:spcPct val="0"/>
                </a:spcAft>
                <a:defRPr/>
              </a:pPr>
              <a:t>1</a:t>
            </a:fld>
            <a:endParaRPr lang="en-US" dirty="0">
              <a:latin typeface="Calibri" pitchFamily="34" charset="0"/>
            </a:endParaRPr>
          </a:p>
        </p:txBody>
      </p:sp>
    </p:spTree>
    <p:extLst>
      <p:ext uri="{BB962C8B-B14F-4D97-AF65-F5344CB8AC3E}">
        <p14:creationId xmlns:p14="http://schemas.microsoft.com/office/powerpoint/2010/main" val="3377682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56472" indent="-290951">
              <a:defRPr>
                <a:solidFill>
                  <a:schemeClr val="tx1"/>
                </a:solidFill>
                <a:latin typeface="Arial" charset="0"/>
              </a:defRPr>
            </a:lvl2pPr>
            <a:lvl3pPr marL="1163803" indent="-232761">
              <a:defRPr>
                <a:solidFill>
                  <a:schemeClr val="tx1"/>
                </a:solidFill>
                <a:latin typeface="Arial" charset="0"/>
              </a:defRPr>
            </a:lvl3pPr>
            <a:lvl4pPr marL="1629324" indent="-232761">
              <a:defRPr>
                <a:solidFill>
                  <a:schemeClr val="tx1"/>
                </a:solidFill>
                <a:latin typeface="Arial" charset="0"/>
              </a:defRPr>
            </a:lvl4pPr>
            <a:lvl5pPr marL="2094845" indent="-232761">
              <a:defRPr>
                <a:solidFill>
                  <a:schemeClr val="tx1"/>
                </a:solidFill>
                <a:latin typeface="Arial" charset="0"/>
              </a:defRPr>
            </a:lvl5pPr>
            <a:lvl6pPr marL="2560366" indent="-232761" fontAlgn="base">
              <a:spcBef>
                <a:spcPct val="0"/>
              </a:spcBef>
              <a:spcAft>
                <a:spcPct val="0"/>
              </a:spcAft>
              <a:defRPr>
                <a:solidFill>
                  <a:schemeClr val="tx1"/>
                </a:solidFill>
                <a:latin typeface="Arial" charset="0"/>
              </a:defRPr>
            </a:lvl6pPr>
            <a:lvl7pPr marL="3025887" indent="-232761" fontAlgn="base">
              <a:spcBef>
                <a:spcPct val="0"/>
              </a:spcBef>
              <a:spcAft>
                <a:spcPct val="0"/>
              </a:spcAft>
              <a:defRPr>
                <a:solidFill>
                  <a:schemeClr val="tx1"/>
                </a:solidFill>
                <a:latin typeface="Arial" charset="0"/>
              </a:defRPr>
            </a:lvl7pPr>
            <a:lvl8pPr marL="3491408" indent="-232761" fontAlgn="base">
              <a:spcBef>
                <a:spcPct val="0"/>
              </a:spcBef>
              <a:spcAft>
                <a:spcPct val="0"/>
              </a:spcAft>
              <a:defRPr>
                <a:solidFill>
                  <a:schemeClr val="tx1"/>
                </a:solidFill>
                <a:latin typeface="Arial" charset="0"/>
              </a:defRPr>
            </a:lvl8pPr>
            <a:lvl9pPr marL="3956929" indent="-232761"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63</a:t>
            </a:fld>
            <a:endParaRPr lang="en-US" dirty="0">
              <a:latin typeface="Calibri" pitchFamily="34" charset="0"/>
            </a:endParaRPr>
          </a:p>
        </p:txBody>
      </p:sp>
    </p:spTree>
    <p:extLst>
      <p:ext uri="{BB962C8B-B14F-4D97-AF65-F5344CB8AC3E}">
        <p14:creationId xmlns:p14="http://schemas.microsoft.com/office/powerpoint/2010/main" val="3824233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13ACADF-E640-4F2E-86B7-5D7CC23933E3}" type="slidenum">
              <a:rPr lang="en-US" smtClean="0"/>
              <a:pPr>
                <a:defRPr/>
              </a:pPr>
              <a:t>2</a:t>
            </a:fld>
            <a:endParaRPr lang="en-US" dirty="0"/>
          </a:p>
        </p:txBody>
      </p:sp>
    </p:spTree>
    <p:extLst>
      <p:ext uri="{BB962C8B-B14F-4D97-AF65-F5344CB8AC3E}">
        <p14:creationId xmlns:p14="http://schemas.microsoft.com/office/powerpoint/2010/main" val="10141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1179513" y="696913"/>
            <a:ext cx="4645025" cy="3482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56472" indent="-290951">
              <a:defRPr>
                <a:solidFill>
                  <a:schemeClr val="tx1"/>
                </a:solidFill>
                <a:latin typeface="Arial" charset="0"/>
              </a:defRPr>
            </a:lvl2pPr>
            <a:lvl3pPr marL="1163803" indent="-232761">
              <a:defRPr>
                <a:solidFill>
                  <a:schemeClr val="tx1"/>
                </a:solidFill>
                <a:latin typeface="Arial" charset="0"/>
              </a:defRPr>
            </a:lvl3pPr>
            <a:lvl4pPr marL="1629324" indent="-232761">
              <a:defRPr>
                <a:solidFill>
                  <a:schemeClr val="tx1"/>
                </a:solidFill>
                <a:latin typeface="Arial" charset="0"/>
              </a:defRPr>
            </a:lvl4pPr>
            <a:lvl5pPr marL="2094845" indent="-232761">
              <a:defRPr>
                <a:solidFill>
                  <a:schemeClr val="tx1"/>
                </a:solidFill>
                <a:latin typeface="Arial" charset="0"/>
              </a:defRPr>
            </a:lvl5pPr>
            <a:lvl6pPr marL="2560366" indent="-232761" fontAlgn="base">
              <a:spcBef>
                <a:spcPct val="0"/>
              </a:spcBef>
              <a:spcAft>
                <a:spcPct val="0"/>
              </a:spcAft>
              <a:defRPr>
                <a:solidFill>
                  <a:schemeClr val="tx1"/>
                </a:solidFill>
                <a:latin typeface="Arial" charset="0"/>
              </a:defRPr>
            </a:lvl6pPr>
            <a:lvl7pPr marL="3025887" indent="-232761" fontAlgn="base">
              <a:spcBef>
                <a:spcPct val="0"/>
              </a:spcBef>
              <a:spcAft>
                <a:spcPct val="0"/>
              </a:spcAft>
              <a:defRPr>
                <a:solidFill>
                  <a:schemeClr val="tx1"/>
                </a:solidFill>
                <a:latin typeface="Arial" charset="0"/>
              </a:defRPr>
            </a:lvl7pPr>
            <a:lvl8pPr marL="3491408" indent="-232761" fontAlgn="base">
              <a:spcBef>
                <a:spcPct val="0"/>
              </a:spcBef>
              <a:spcAft>
                <a:spcPct val="0"/>
              </a:spcAft>
              <a:defRPr>
                <a:solidFill>
                  <a:schemeClr val="tx1"/>
                </a:solidFill>
                <a:latin typeface="Arial" charset="0"/>
              </a:defRPr>
            </a:lvl8pPr>
            <a:lvl9pPr marL="3956929" indent="-232761"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19</a:t>
            </a:fld>
            <a:endParaRPr lang="en-US" dirty="0">
              <a:latin typeface="Calibri" pitchFamily="34" charset="0"/>
            </a:endParaRPr>
          </a:p>
        </p:txBody>
      </p:sp>
    </p:spTree>
    <p:extLst>
      <p:ext uri="{BB962C8B-B14F-4D97-AF65-F5344CB8AC3E}">
        <p14:creationId xmlns:p14="http://schemas.microsoft.com/office/powerpoint/2010/main" val="377648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1179513" y="696913"/>
            <a:ext cx="4645025" cy="3482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56472" indent="-290951">
              <a:defRPr>
                <a:solidFill>
                  <a:schemeClr val="tx1"/>
                </a:solidFill>
                <a:latin typeface="Arial" charset="0"/>
              </a:defRPr>
            </a:lvl2pPr>
            <a:lvl3pPr marL="1163803" indent="-232761">
              <a:defRPr>
                <a:solidFill>
                  <a:schemeClr val="tx1"/>
                </a:solidFill>
                <a:latin typeface="Arial" charset="0"/>
              </a:defRPr>
            </a:lvl3pPr>
            <a:lvl4pPr marL="1629324" indent="-232761">
              <a:defRPr>
                <a:solidFill>
                  <a:schemeClr val="tx1"/>
                </a:solidFill>
                <a:latin typeface="Arial" charset="0"/>
              </a:defRPr>
            </a:lvl4pPr>
            <a:lvl5pPr marL="2094845" indent="-232761">
              <a:defRPr>
                <a:solidFill>
                  <a:schemeClr val="tx1"/>
                </a:solidFill>
                <a:latin typeface="Arial" charset="0"/>
              </a:defRPr>
            </a:lvl5pPr>
            <a:lvl6pPr marL="2560366" indent="-232761" fontAlgn="base">
              <a:spcBef>
                <a:spcPct val="0"/>
              </a:spcBef>
              <a:spcAft>
                <a:spcPct val="0"/>
              </a:spcAft>
              <a:defRPr>
                <a:solidFill>
                  <a:schemeClr val="tx1"/>
                </a:solidFill>
                <a:latin typeface="Arial" charset="0"/>
              </a:defRPr>
            </a:lvl6pPr>
            <a:lvl7pPr marL="3025887" indent="-232761" fontAlgn="base">
              <a:spcBef>
                <a:spcPct val="0"/>
              </a:spcBef>
              <a:spcAft>
                <a:spcPct val="0"/>
              </a:spcAft>
              <a:defRPr>
                <a:solidFill>
                  <a:schemeClr val="tx1"/>
                </a:solidFill>
                <a:latin typeface="Arial" charset="0"/>
              </a:defRPr>
            </a:lvl7pPr>
            <a:lvl8pPr marL="3491408" indent="-232761" fontAlgn="base">
              <a:spcBef>
                <a:spcPct val="0"/>
              </a:spcBef>
              <a:spcAft>
                <a:spcPct val="0"/>
              </a:spcAft>
              <a:defRPr>
                <a:solidFill>
                  <a:schemeClr val="tx1"/>
                </a:solidFill>
                <a:latin typeface="Arial" charset="0"/>
              </a:defRPr>
            </a:lvl8pPr>
            <a:lvl9pPr marL="3956929" indent="-232761"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20</a:t>
            </a:fld>
            <a:endParaRPr lang="en-US" dirty="0">
              <a:latin typeface="Calibri" pitchFamily="34" charset="0"/>
            </a:endParaRPr>
          </a:p>
        </p:txBody>
      </p:sp>
    </p:spTree>
    <p:extLst>
      <p:ext uri="{BB962C8B-B14F-4D97-AF65-F5344CB8AC3E}">
        <p14:creationId xmlns:p14="http://schemas.microsoft.com/office/powerpoint/2010/main" val="4267819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471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56472" indent="-290951">
              <a:defRPr>
                <a:solidFill>
                  <a:schemeClr val="tx1"/>
                </a:solidFill>
                <a:latin typeface="Arial" charset="0"/>
              </a:defRPr>
            </a:lvl2pPr>
            <a:lvl3pPr marL="1163803" indent="-232761">
              <a:defRPr>
                <a:solidFill>
                  <a:schemeClr val="tx1"/>
                </a:solidFill>
                <a:latin typeface="Arial" charset="0"/>
              </a:defRPr>
            </a:lvl3pPr>
            <a:lvl4pPr marL="1629324" indent="-232761">
              <a:defRPr>
                <a:solidFill>
                  <a:schemeClr val="tx1"/>
                </a:solidFill>
                <a:latin typeface="Arial" charset="0"/>
              </a:defRPr>
            </a:lvl4pPr>
            <a:lvl5pPr marL="2094845" indent="-232761">
              <a:defRPr>
                <a:solidFill>
                  <a:schemeClr val="tx1"/>
                </a:solidFill>
                <a:latin typeface="Arial" charset="0"/>
              </a:defRPr>
            </a:lvl5pPr>
            <a:lvl6pPr marL="2560366" indent="-232761" fontAlgn="base">
              <a:spcBef>
                <a:spcPct val="0"/>
              </a:spcBef>
              <a:spcAft>
                <a:spcPct val="0"/>
              </a:spcAft>
              <a:defRPr>
                <a:solidFill>
                  <a:schemeClr val="tx1"/>
                </a:solidFill>
                <a:latin typeface="Arial" charset="0"/>
              </a:defRPr>
            </a:lvl6pPr>
            <a:lvl7pPr marL="3025887" indent="-232761" fontAlgn="base">
              <a:spcBef>
                <a:spcPct val="0"/>
              </a:spcBef>
              <a:spcAft>
                <a:spcPct val="0"/>
              </a:spcAft>
              <a:defRPr>
                <a:solidFill>
                  <a:schemeClr val="tx1"/>
                </a:solidFill>
                <a:latin typeface="Arial" charset="0"/>
              </a:defRPr>
            </a:lvl7pPr>
            <a:lvl8pPr marL="3491408" indent="-232761" fontAlgn="base">
              <a:spcBef>
                <a:spcPct val="0"/>
              </a:spcBef>
              <a:spcAft>
                <a:spcPct val="0"/>
              </a:spcAft>
              <a:defRPr>
                <a:solidFill>
                  <a:schemeClr val="tx1"/>
                </a:solidFill>
                <a:latin typeface="Arial" charset="0"/>
              </a:defRPr>
            </a:lvl8pPr>
            <a:lvl9pPr marL="3956929" indent="-232761" fontAlgn="base">
              <a:spcBef>
                <a:spcPct val="0"/>
              </a:spcBef>
              <a:spcAft>
                <a:spcPct val="0"/>
              </a:spcAft>
              <a:defRPr>
                <a:solidFill>
                  <a:schemeClr val="tx1"/>
                </a:solidFill>
                <a:latin typeface="Arial" charset="0"/>
              </a:defRPr>
            </a:lvl9pPr>
          </a:lstStyle>
          <a:p>
            <a:pPr fontAlgn="base">
              <a:spcBef>
                <a:spcPct val="0"/>
              </a:spcBef>
              <a:spcAft>
                <a:spcPct val="0"/>
              </a:spcAft>
              <a:defRPr/>
            </a:pPr>
            <a:fld id="{29F8CAA6-D172-4491-ACF7-E3E35994D4A0}" type="slidenum">
              <a:rPr lang="en-US" smtClean="0">
                <a:latin typeface="Calibri" pitchFamily="34" charset="0"/>
              </a:rPr>
              <a:pPr fontAlgn="base">
                <a:spcBef>
                  <a:spcPct val="0"/>
                </a:spcBef>
                <a:spcAft>
                  <a:spcPct val="0"/>
                </a:spcAft>
                <a:defRPr/>
              </a:pPr>
              <a:t>25</a:t>
            </a:fld>
            <a:endParaRPr lang="en-US" dirty="0">
              <a:latin typeface="Calibri" pitchFamily="34" charset="0"/>
            </a:endParaRPr>
          </a:p>
        </p:txBody>
      </p:sp>
    </p:spTree>
    <p:extLst>
      <p:ext uri="{BB962C8B-B14F-4D97-AF65-F5344CB8AC3E}">
        <p14:creationId xmlns:p14="http://schemas.microsoft.com/office/powerpoint/2010/main" val="250757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56472" indent="-290951">
              <a:defRPr>
                <a:solidFill>
                  <a:schemeClr val="tx1"/>
                </a:solidFill>
                <a:latin typeface="Arial" charset="0"/>
              </a:defRPr>
            </a:lvl2pPr>
            <a:lvl3pPr marL="1163803" indent="-232761">
              <a:defRPr>
                <a:solidFill>
                  <a:schemeClr val="tx1"/>
                </a:solidFill>
                <a:latin typeface="Arial" charset="0"/>
              </a:defRPr>
            </a:lvl3pPr>
            <a:lvl4pPr marL="1629324" indent="-232761">
              <a:defRPr>
                <a:solidFill>
                  <a:schemeClr val="tx1"/>
                </a:solidFill>
                <a:latin typeface="Arial" charset="0"/>
              </a:defRPr>
            </a:lvl4pPr>
            <a:lvl5pPr marL="2094845" indent="-232761">
              <a:defRPr>
                <a:solidFill>
                  <a:schemeClr val="tx1"/>
                </a:solidFill>
                <a:latin typeface="Arial" charset="0"/>
              </a:defRPr>
            </a:lvl5pPr>
            <a:lvl6pPr marL="2560366" indent="-232761" fontAlgn="base">
              <a:spcBef>
                <a:spcPct val="0"/>
              </a:spcBef>
              <a:spcAft>
                <a:spcPct val="0"/>
              </a:spcAft>
              <a:defRPr>
                <a:solidFill>
                  <a:schemeClr val="tx1"/>
                </a:solidFill>
                <a:latin typeface="Arial" charset="0"/>
              </a:defRPr>
            </a:lvl6pPr>
            <a:lvl7pPr marL="3025887" indent="-232761" fontAlgn="base">
              <a:spcBef>
                <a:spcPct val="0"/>
              </a:spcBef>
              <a:spcAft>
                <a:spcPct val="0"/>
              </a:spcAft>
              <a:defRPr>
                <a:solidFill>
                  <a:schemeClr val="tx1"/>
                </a:solidFill>
                <a:latin typeface="Arial" charset="0"/>
              </a:defRPr>
            </a:lvl7pPr>
            <a:lvl8pPr marL="3491408" indent="-232761" fontAlgn="base">
              <a:spcBef>
                <a:spcPct val="0"/>
              </a:spcBef>
              <a:spcAft>
                <a:spcPct val="0"/>
              </a:spcAft>
              <a:defRPr>
                <a:solidFill>
                  <a:schemeClr val="tx1"/>
                </a:solidFill>
                <a:latin typeface="Arial" charset="0"/>
              </a:defRPr>
            </a:lvl8pPr>
            <a:lvl9pPr marL="3956929" indent="-232761"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28</a:t>
            </a:fld>
            <a:endParaRPr lang="en-US" dirty="0">
              <a:latin typeface="Calibri" pitchFamily="34" charset="0"/>
            </a:endParaRPr>
          </a:p>
        </p:txBody>
      </p:sp>
    </p:spTree>
    <p:extLst>
      <p:ext uri="{BB962C8B-B14F-4D97-AF65-F5344CB8AC3E}">
        <p14:creationId xmlns:p14="http://schemas.microsoft.com/office/powerpoint/2010/main" val="3776482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56472" indent="-290951">
              <a:defRPr>
                <a:solidFill>
                  <a:schemeClr val="tx1"/>
                </a:solidFill>
                <a:latin typeface="Arial" charset="0"/>
              </a:defRPr>
            </a:lvl2pPr>
            <a:lvl3pPr marL="1163803" indent="-232761">
              <a:defRPr>
                <a:solidFill>
                  <a:schemeClr val="tx1"/>
                </a:solidFill>
                <a:latin typeface="Arial" charset="0"/>
              </a:defRPr>
            </a:lvl3pPr>
            <a:lvl4pPr marL="1629324" indent="-232761">
              <a:defRPr>
                <a:solidFill>
                  <a:schemeClr val="tx1"/>
                </a:solidFill>
                <a:latin typeface="Arial" charset="0"/>
              </a:defRPr>
            </a:lvl4pPr>
            <a:lvl5pPr marL="2094845" indent="-232761">
              <a:defRPr>
                <a:solidFill>
                  <a:schemeClr val="tx1"/>
                </a:solidFill>
                <a:latin typeface="Arial" charset="0"/>
              </a:defRPr>
            </a:lvl5pPr>
            <a:lvl6pPr marL="2560366" indent="-232761" fontAlgn="base">
              <a:spcBef>
                <a:spcPct val="0"/>
              </a:spcBef>
              <a:spcAft>
                <a:spcPct val="0"/>
              </a:spcAft>
              <a:defRPr>
                <a:solidFill>
                  <a:schemeClr val="tx1"/>
                </a:solidFill>
                <a:latin typeface="Arial" charset="0"/>
              </a:defRPr>
            </a:lvl6pPr>
            <a:lvl7pPr marL="3025887" indent="-232761" fontAlgn="base">
              <a:spcBef>
                <a:spcPct val="0"/>
              </a:spcBef>
              <a:spcAft>
                <a:spcPct val="0"/>
              </a:spcAft>
              <a:defRPr>
                <a:solidFill>
                  <a:schemeClr val="tx1"/>
                </a:solidFill>
                <a:latin typeface="Arial" charset="0"/>
              </a:defRPr>
            </a:lvl7pPr>
            <a:lvl8pPr marL="3491408" indent="-232761" fontAlgn="base">
              <a:spcBef>
                <a:spcPct val="0"/>
              </a:spcBef>
              <a:spcAft>
                <a:spcPct val="0"/>
              </a:spcAft>
              <a:defRPr>
                <a:solidFill>
                  <a:schemeClr val="tx1"/>
                </a:solidFill>
                <a:latin typeface="Arial" charset="0"/>
              </a:defRPr>
            </a:lvl8pPr>
            <a:lvl9pPr marL="3956929" indent="-232761"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29</a:t>
            </a:fld>
            <a:endParaRPr lang="en-US" dirty="0">
              <a:latin typeface="Calibri" pitchFamily="34" charset="0"/>
            </a:endParaRPr>
          </a:p>
        </p:txBody>
      </p:sp>
    </p:spTree>
    <p:extLst>
      <p:ext uri="{BB962C8B-B14F-4D97-AF65-F5344CB8AC3E}">
        <p14:creationId xmlns:p14="http://schemas.microsoft.com/office/powerpoint/2010/main" val="93683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471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56472" indent="-290951">
              <a:defRPr>
                <a:solidFill>
                  <a:schemeClr val="tx1"/>
                </a:solidFill>
                <a:latin typeface="Arial" charset="0"/>
              </a:defRPr>
            </a:lvl2pPr>
            <a:lvl3pPr marL="1163803" indent="-232761">
              <a:defRPr>
                <a:solidFill>
                  <a:schemeClr val="tx1"/>
                </a:solidFill>
                <a:latin typeface="Arial" charset="0"/>
              </a:defRPr>
            </a:lvl3pPr>
            <a:lvl4pPr marL="1629324" indent="-232761">
              <a:defRPr>
                <a:solidFill>
                  <a:schemeClr val="tx1"/>
                </a:solidFill>
                <a:latin typeface="Arial" charset="0"/>
              </a:defRPr>
            </a:lvl4pPr>
            <a:lvl5pPr marL="2094845" indent="-232761">
              <a:defRPr>
                <a:solidFill>
                  <a:schemeClr val="tx1"/>
                </a:solidFill>
                <a:latin typeface="Arial" charset="0"/>
              </a:defRPr>
            </a:lvl5pPr>
            <a:lvl6pPr marL="2560366" indent="-232761" fontAlgn="base">
              <a:spcBef>
                <a:spcPct val="0"/>
              </a:spcBef>
              <a:spcAft>
                <a:spcPct val="0"/>
              </a:spcAft>
              <a:defRPr>
                <a:solidFill>
                  <a:schemeClr val="tx1"/>
                </a:solidFill>
                <a:latin typeface="Arial" charset="0"/>
              </a:defRPr>
            </a:lvl6pPr>
            <a:lvl7pPr marL="3025887" indent="-232761" fontAlgn="base">
              <a:spcBef>
                <a:spcPct val="0"/>
              </a:spcBef>
              <a:spcAft>
                <a:spcPct val="0"/>
              </a:spcAft>
              <a:defRPr>
                <a:solidFill>
                  <a:schemeClr val="tx1"/>
                </a:solidFill>
                <a:latin typeface="Arial" charset="0"/>
              </a:defRPr>
            </a:lvl7pPr>
            <a:lvl8pPr marL="3491408" indent="-232761" fontAlgn="base">
              <a:spcBef>
                <a:spcPct val="0"/>
              </a:spcBef>
              <a:spcAft>
                <a:spcPct val="0"/>
              </a:spcAft>
              <a:defRPr>
                <a:solidFill>
                  <a:schemeClr val="tx1"/>
                </a:solidFill>
                <a:latin typeface="Arial" charset="0"/>
              </a:defRPr>
            </a:lvl8pPr>
            <a:lvl9pPr marL="3956929" indent="-232761" fontAlgn="base">
              <a:spcBef>
                <a:spcPct val="0"/>
              </a:spcBef>
              <a:spcAft>
                <a:spcPct val="0"/>
              </a:spcAft>
              <a:defRPr>
                <a:solidFill>
                  <a:schemeClr val="tx1"/>
                </a:solidFill>
                <a:latin typeface="Arial" charset="0"/>
              </a:defRPr>
            </a:lvl9pPr>
          </a:lstStyle>
          <a:p>
            <a:pPr fontAlgn="base">
              <a:spcBef>
                <a:spcPct val="0"/>
              </a:spcBef>
              <a:spcAft>
                <a:spcPct val="0"/>
              </a:spcAft>
              <a:defRPr/>
            </a:pPr>
            <a:fld id="{29F8CAA6-D172-4491-ACF7-E3E35994D4A0}" type="slidenum">
              <a:rPr lang="en-US" smtClean="0">
                <a:latin typeface="Calibri" pitchFamily="34" charset="0"/>
              </a:rPr>
              <a:pPr fontAlgn="base">
                <a:spcBef>
                  <a:spcPct val="0"/>
                </a:spcBef>
                <a:spcAft>
                  <a:spcPct val="0"/>
                </a:spcAft>
                <a:defRPr/>
              </a:pPr>
              <a:t>60</a:t>
            </a:fld>
            <a:endParaRPr lang="en-US" dirty="0">
              <a:latin typeface="Calibri" pitchFamily="34" charset="0"/>
            </a:endParaRPr>
          </a:p>
        </p:txBody>
      </p:sp>
    </p:spTree>
    <p:extLst>
      <p:ext uri="{BB962C8B-B14F-4D97-AF65-F5344CB8AC3E}">
        <p14:creationId xmlns:p14="http://schemas.microsoft.com/office/powerpoint/2010/main" val="250757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56472" indent="-290951">
              <a:defRPr>
                <a:solidFill>
                  <a:schemeClr val="tx1"/>
                </a:solidFill>
                <a:latin typeface="Arial" charset="0"/>
              </a:defRPr>
            </a:lvl2pPr>
            <a:lvl3pPr marL="1163803" indent="-232761">
              <a:defRPr>
                <a:solidFill>
                  <a:schemeClr val="tx1"/>
                </a:solidFill>
                <a:latin typeface="Arial" charset="0"/>
              </a:defRPr>
            </a:lvl3pPr>
            <a:lvl4pPr marL="1629324" indent="-232761">
              <a:defRPr>
                <a:solidFill>
                  <a:schemeClr val="tx1"/>
                </a:solidFill>
                <a:latin typeface="Arial" charset="0"/>
              </a:defRPr>
            </a:lvl4pPr>
            <a:lvl5pPr marL="2094845" indent="-232761">
              <a:defRPr>
                <a:solidFill>
                  <a:schemeClr val="tx1"/>
                </a:solidFill>
                <a:latin typeface="Arial" charset="0"/>
              </a:defRPr>
            </a:lvl5pPr>
            <a:lvl6pPr marL="2560366" indent="-232761" fontAlgn="base">
              <a:spcBef>
                <a:spcPct val="0"/>
              </a:spcBef>
              <a:spcAft>
                <a:spcPct val="0"/>
              </a:spcAft>
              <a:defRPr>
                <a:solidFill>
                  <a:schemeClr val="tx1"/>
                </a:solidFill>
                <a:latin typeface="Arial" charset="0"/>
              </a:defRPr>
            </a:lvl6pPr>
            <a:lvl7pPr marL="3025887" indent="-232761" fontAlgn="base">
              <a:spcBef>
                <a:spcPct val="0"/>
              </a:spcBef>
              <a:spcAft>
                <a:spcPct val="0"/>
              </a:spcAft>
              <a:defRPr>
                <a:solidFill>
                  <a:schemeClr val="tx1"/>
                </a:solidFill>
                <a:latin typeface="Arial" charset="0"/>
              </a:defRPr>
            </a:lvl7pPr>
            <a:lvl8pPr marL="3491408" indent="-232761" fontAlgn="base">
              <a:spcBef>
                <a:spcPct val="0"/>
              </a:spcBef>
              <a:spcAft>
                <a:spcPct val="0"/>
              </a:spcAft>
              <a:defRPr>
                <a:solidFill>
                  <a:schemeClr val="tx1"/>
                </a:solidFill>
                <a:latin typeface="Arial" charset="0"/>
              </a:defRPr>
            </a:lvl8pPr>
            <a:lvl9pPr marL="3956929" indent="-232761" fontAlgn="base">
              <a:spcBef>
                <a:spcPct val="0"/>
              </a:spcBef>
              <a:spcAft>
                <a:spcPct val="0"/>
              </a:spcAft>
              <a:defRPr>
                <a:solidFill>
                  <a:schemeClr val="tx1"/>
                </a:solidFill>
                <a:latin typeface="Arial" charset="0"/>
              </a:defRPr>
            </a:lvl9pPr>
          </a:lstStyle>
          <a:p>
            <a:pPr fontAlgn="base">
              <a:spcBef>
                <a:spcPct val="0"/>
              </a:spcBef>
              <a:spcAft>
                <a:spcPct val="0"/>
              </a:spcAft>
              <a:defRPr/>
            </a:pPr>
            <a:fld id="{7FCCF2D7-54E7-4F48-8F14-28B3C1047D6E}" type="slidenum">
              <a:rPr lang="en-US" smtClean="0">
                <a:latin typeface="Calibri" pitchFamily="34" charset="0"/>
              </a:rPr>
              <a:pPr fontAlgn="base">
                <a:spcBef>
                  <a:spcPct val="0"/>
                </a:spcBef>
                <a:spcAft>
                  <a:spcPct val="0"/>
                </a:spcAft>
                <a:defRPr/>
              </a:pPr>
              <a:t>62</a:t>
            </a:fld>
            <a:endParaRPr lang="en-US" dirty="0">
              <a:latin typeface="Calibri" pitchFamily="34" charset="0"/>
            </a:endParaRPr>
          </a:p>
        </p:txBody>
      </p:sp>
    </p:spTree>
    <p:extLst>
      <p:ext uri="{BB962C8B-B14F-4D97-AF65-F5344CB8AC3E}">
        <p14:creationId xmlns:p14="http://schemas.microsoft.com/office/powerpoint/2010/main" val="3776482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owerpoint_land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503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Grp="1" noChangeArrowheads="1"/>
          </p:cNvSpPr>
          <p:nvPr>
            <p:ph type="subTitle" sz="quarter" idx="1"/>
          </p:nvPr>
        </p:nvSpPr>
        <p:spPr>
          <a:xfrm>
            <a:off x="685800" y="5927725"/>
            <a:ext cx="7199313" cy="360363"/>
          </a:xfrm>
        </p:spPr>
        <p:txBody>
          <a:bodyPr wrap="none"/>
          <a:lstStyle>
            <a:lvl1pPr marL="0" indent="0">
              <a:buFont typeface="Arial" charset="0"/>
              <a:buNone/>
              <a:defRPr sz="1200">
                <a:solidFill>
                  <a:schemeClr val="tx2"/>
                </a:solidFill>
              </a:defRPr>
            </a:lvl1pPr>
          </a:lstStyle>
          <a:p>
            <a:r>
              <a:rPr lang="en-US" noProof="0"/>
              <a:t>Click to edit Master subtitle style</a:t>
            </a:r>
            <a:endParaRPr lang="en-US" noProof="0" dirty="0"/>
          </a:p>
        </p:txBody>
      </p:sp>
      <p:sp>
        <p:nvSpPr>
          <p:cNvPr id="8196" name="Rectangle 4"/>
          <p:cNvSpPr>
            <a:spLocks noGrp="1" noChangeArrowheads="1"/>
          </p:cNvSpPr>
          <p:nvPr>
            <p:ph type="ctrTitle" sz="quarter"/>
          </p:nvPr>
        </p:nvSpPr>
        <p:spPr>
          <a:xfrm>
            <a:off x="687388" y="4035425"/>
            <a:ext cx="7197725" cy="422275"/>
          </a:xfrm>
        </p:spPr>
        <p:txBody>
          <a:bodyPr anchor="t"/>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014025813"/>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2278555993"/>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8300" y="88900"/>
            <a:ext cx="2114550" cy="5853113"/>
          </a:xfrm>
        </p:spPr>
        <p:txBody>
          <a:bodyPr vert="eaVert"/>
          <a:lstStyle/>
          <a:p>
            <a:r>
              <a:rPr lang="en-US"/>
              <a:t>Click to edit Master title style</a:t>
            </a:r>
            <a:endParaRPr lang="de-CH" dirty="0"/>
          </a:p>
        </p:txBody>
      </p:sp>
      <p:sp>
        <p:nvSpPr>
          <p:cNvPr id="3" name="Vertical Text Placeholder 2"/>
          <p:cNvSpPr>
            <a:spLocks noGrp="1"/>
          </p:cNvSpPr>
          <p:nvPr>
            <p:ph type="body" orient="vert" idx="1"/>
          </p:nvPr>
        </p:nvSpPr>
        <p:spPr>
          <a:xfrm>
            <a:off x="373063" y="88900"/>
            <a:ext cx="6192837" cy="5853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324009657"/>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3063" y="88900"/>
            <a:ext cx="8453437" cy="444500"/>
          </a:xfrm>
        </p:spPr>
        <p:txBody>
          <a:bodyPr/>
          <a:lstStyle>
            <a:lvl1pPr>
              <a:defRPr sz="2000"/>
            </a:lvl1pPr>
          </a:lstStyle>
          <a:p>
            <a:r>
              <a:rPr lang="en-US"/>
              <a:t>Click to edit Master title style</a:t>
            </a:r>
            <a:endParaRPr lang="de-CH" dirty="0"/>
          </a:p>
        </p:txBody>
      </p:sp>
      <p:sp>
        <p:nvSpPr>
          <p:cNvPr id="3" name="Content Placeholder 2"/>
          <p:cNvSpPr>
            <a:spLocks noGrp="1"/>
          </p:cNvSpPr>
          <p:nvPr>
            <p:ph idx="1"/>
          </p:nvPr>
        </p:nvSpPr>
        <p:spPr>
          <a:xfrm>
            <a:off x="373063" y="838200"/>
            <a:ext cx="8459787" cy="5103813"/>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005536373"/>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200" b="1" cap="none" baseline="0"/>
            </a:lvl1pPr>
          </a:lstStyle>
          <a:p>
            <a:r>
              <a:rPr lang="en-US"/>
              <a:t>Click to edit Master title style</a:t>
            </a:r>
            <a:endParaRPr lang="de-CH"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b="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p:txBody>
          <a:bodyPr/>
          <a:lstStyle>
            <a:lvl1pPr>
              <a:defRPr dirty="0"/>
            </a:lvl1p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886975456"/>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dirty="0"/>
          </a:p>
        </p:txBody>
      </p:sp>
      <p:sp>
        <p:nvSpPr>
          <p:cNvPr id="3" name="Content Placeholder 2"/>
          <p:cNvSpPr>
            <a:spLocks noGrp="1"/>
          </p:cNvSpPr>
          <p:nvPr>
            <p:ph sz="half" idx="1"/>
          </p:nvPr>
        </p:nvSpPr>
        <p:spPr>
          <a:xfrm>
            <a:off x="373063" y="1211263"/>
            <a:ext cx="4152900" cy="473075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4678363" y="1211263"/>
            <a:ext cx="4154487" cy="473075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5" name="Rectangle 5"/>
          <p:cNvSpPr>
            <a:spLocks noGrp="1" noChangeArrowheads="1"/>
          </p:cNvSpPr>
          <p:nvPr>
            <p:ph type="ftr" sz="quarter" idx="10"/>
          </p:nvPr>
        </p:nvSpPr>
        <p:spPr/>
        <p:txBody>
          <a:bodyPr/>
          <a:lstStyle>
            <a:lvl1pPr>
              <a:defRPr dirty="0"/>
            </a:lvl1p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206666108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de-CH"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4645025" y="1535113"/>
            <a:ext cx="4041775" cy="639762"/>
          </a:xfrm>
          <a:noFill/>
          <a:ln w="9525">
            <a:noFill/>
            <a:miter lim="800000"/>
            <a:headEnd/>
            <a:tailEnd/>
          </a:ln>
        </p:spPr>
        <p:txBody>
          <a:bodyPr anchor="b"/>
          <a:lstStyle>
            <a:lvl1pPr marL="0" indent="0">
              <a:buNone/>
              <a:defRPr lang="en-US" sz="2000" b="1"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Rectangle 5"/>
          <p:cNvSpPr>
            <a:spLocks noGrp="1" noChangeArrowheads="1"/>
          </p:cNvSpPr>
          <p:nvPr>
            <p:ph type="ftr" sz="quarter" idx="10"/>
          </p:nvPr>
        </p:nvSpPr>
        <p:spPr/>
        <p:txBody>
          <a:bodyPr/>
          <a:lstStyle>
            <a:lvl1pPr>
              <a:defRPr dirty="0"/>
            </a:lvl1p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276996534"/>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Rectangle 5"/>
          <p:cNvSpPr>
            <a:spLocks noGrp="1" noChangeArrowheads="1"/>
          </p:cNvSpPr>
          <p:nvPr>
            <p:ph type="ftr" sz="quarter" idx="10"/>
          </p:nvPr>
        </p:nvSpPr>
        <p:spPr/>
        <p:txBody>
          <a:bodyPr/>
          <a:lstStyle>
            <a:lvl1pPr>
              <a:defRPr dirty="0"/>
            </a:lvl1p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2205912129"/>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dirty="0"/>
            </a:lvl1p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808982720"/>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200" b="1"/>
            </a:lvl1pPr>
          </a:lstStyle>
          <a:p>
            <a:r>
              <a:rPr lang="en-US"/>
              <a:t>Click to edit Master title style</a:t>
            </a:r>
            <a:endParaRPr lang="de-CH" dirty="0"/>
          </a:p>
        </p:txBody>
      </p:sp>
      <p:sp>
        <p:nvSpPr>
          <p:cNvPr id="3" name="Content Placeholder 2"/>
          <p:cNvSpPr>
            <a:spLocks noGrp="1"/>
          </p:cNvSpPr>
          <p:nvPr>
            <p:ph idx="1"/>
          </p:nvPr>
        </p:nvSpPr>
        <p:spPr>
          <a:xfrm>
            <a:off x="3575050" y="273050"/>
            <a:ext cx="5111750" cy="5853113"/>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p:txBody>
          <a:bodyPr/>
          <a:lstStyle>
            <a:lvl1pPr>
              <a:defRPr dirty="0"/>
            </a:lvl1p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2932312597"/>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200" b="1"/>
            </a:lvl1pPr>
          </a:lstStyle>
          <a:p>
            <a:r>
              <a:rPr lang="en-US"/>
              <a:t>Click to edit Master title style</a:t>
            </a:r>
            <a:endParaRPr lang="de-CH" dirty="0"/>
          </a:p>
        </p:txBody>
      </p:sp>
      <p:sp>
        <p:nvSpPr>
          <p:cNvPr id="3" name="Picture Placeholder 2"/>
          <p:cNvSpPr>
            <a:spLocks noGrp="1"/>
          </p:cNvSpPr>
          <p:nvPr>
            <p:ph type="pic" idx="1"/>
          </p:nvPr>
        </p:nvSpPr>
        <p:spPr>
          <a:xfrm>
            <a:off x="1792288" y="612775"/>
            <a:ext cx="5486400" cy="41148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de-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p:txBody>
          <a:bodyPr/>
          <a:lstStyle>
            <a:lvl1pPr>
              <a:defRPr dirty="0"/>
            </a:lvl1p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3887222178"/>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pic>
        <p:nvPicPr>
          <p:cNvPr id="1026" name="Picture 7" descr="ppt_land_print_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173788"/>
            <a:ext cx="9144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373063" y="88900"/>
            <a:ext cx="8453437"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373063" y="1211263"/>
            <a:ext cx="8459787"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173" name="Rectangle 5"/>
          <p:cNvSpPr>
            <a:spLocks noGrp="1" noChangeArrowheads="1"/>
          </p:cNvSpPr>
          <p:nvPr>
            <p:ph type="ftr" sz="quarter" idx="3"/>
          </p:nvPr>
        </p:nvSpPr>
        <p:spPr bwMode="auto">
          <a:xfrm>
            <a:off x="792163" y="6483350"/>
            <a:ext cx="5753100" cy="376238"/>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normAutofit/>
          </a:bodyPr>
          <a:lstStyle>
            <a:lvl1pPr eaLnBrk="0" fontAlgn="auto" hangingPunct="0">
              <a:spcBef>
                <a:spcPts val="0"/>
              </a:spcBef>
              <a:spcAft>
                <a:spcPts val="600"/>
              </a:spcAft>
              <a:tabLst>
                <a:tab pos="441325" algn="l"/>
              </a:tabLst>
              <a:defRPr sz="1200" dirty="0">
                <a:latin typeface="Arial" charset="0"/>
                <a:cs typeface="+mn-cs"/>
              </a:defRPr>
            </a:lvl1pPr>
          </a:lstStyle>
          <a:p>
            <a:pPr>
              <a:defRPr/>
            </a:pPr>
            <a:r>
              <a:rPr lang="en-US"/>
              <a:t>Classification: CONFIDENTIAL- 2020 CPFD; HPQ101A4-2020US</a:t>
            </a:r>
            <a:endParaRPr lang="en-US" dirty="0"/>
          </a:p>
        </p:txBody>
      </p:sp>
      <p:sp>
        <p:nvSpPr>
          <p:cNvPr id="1030" name="Rectangle 6"/>
          <p:cNvSpPr>
            <a:spLocks noChangeArrowheads="1"/>
          </p:cNvSpPr>
          <p:nvPr/>
        </p:nvSpPr>
        <p:spPr bwMode="auto">
          <a:xfrm>
            <a:off x="293688" y="6483350"/>
            <a:ext cx="55721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Aft>
                <a:spcPts val="600"/>
              </a:spcAft>
              <a:tabLst>
                <a:tab pos="441325" algn="l"/>
              </a:tabLst>
            </a:pPr>
            <a:fld id="{B5BCF527-32DC-4343-809A-477524B97BC5}" type="slidenum">
              <a:rPr lang="en-US" sz="1200"/>
              <a:pPr eaLnBrk="0" hangingPunct="0">
                <a:spcAft>
                  <a:spcPts val="600"/>
                </a:spcAft>
                <a:tabLst>
                  <a:tab pos="441325" algn="l"/>
                </a:tabLst>
              </a:pPr>
              <a:t>‹#›</a:t>
            </a:fld>
            <a:r>
              <a:rPr lang="en-US" sz="1200"/>
              <a:t>	</a:t>
            </a:r>
          </a:p>
        </p:txBody>
      </p:sp>
      <p:pic>
        <p:nvPicPr>
          <p:cNvPr id="1031" name="Picture 8" descr="new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9825" y="6403975"/>
            <a:ext cx="11747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ransition>
    <p:wipe dir="r"/>
  </p:transition>
  <p:hf sldNum="0" hdr="0" dt="0"/>
  <p:txStyles>
    <p:titleStyle>
      <a:lvl1pPr algn="l" defTabSz="957263" rtl="0" eaLnBrk="0" fontAlgn="base" hangingPunct="0">
        <a:lnSpc>
          <a:spcPct val="90000"/>
        </a:lnSpc>
        <a:spcBef>
          <a:spcPct val="0"/>
        </a:spcBef>
        <a:spcAft>
          <a:spcPct val="0"/>
        </a:spcAft>
        <a:defRPr sz="2200" b="1">
          <a:solidFill>
            <a:schemeClr val="tx2"/>
          </a:solidFill>
          <a:latin typeface="+mj-lt"/>
          <a:ea typeface="+mj-ea"/>
          <a:cs typeface="+mj-cs"/>
        </a:defRPr>
      </a:lvl1pPr>
      <a:lvl2pPr algn="l" defTabSz="957263" rtl="0" eaLnBrk="0" fontAlgn="base" hangingPunct="0">
        <a:lnSpc>
          <a:spcPct val="90000"/>
        </a:lnSpc>
        <a:spcBef>
          <a:spcPct val="0"/>
        </a:spcBef>
        <a:spcAft>
          <a:spcPct val="0"/>
        </a:spcAft>
        <a:defRPr sz="2200" b="1">
          <a:solidFill>
            <a:schemeClr val="tx2"/>
          </a:solidFill>
          <a:latin typeface="Arial" charset="0"/>
        </a:defRPr>
      </a:lvl2pPr>
      <a:lvl3pPr algn="l" defTabSz="957263" rtl="0" eaLnBrk="0" fontAlgn="base" hangingPunct="0">
        <a:lnSpc>
          <a:spcPct val="90000"/>
        </a:lnSpc>
        <a:spcBef>
          <a:spcPct val="0"/>
        </a:spcBef>
        <a:spcAft>
          <a:spcPct val="0"/>
        </a:spcAft>
        <a:defRPr sz="2200" b="1">
          <a:solidFill>
            <a:schemeClr val="tx2"/>
          </a:solidFill>
          <a:latin typeface="Arial" charset="0"/>
        </a:defRPr>
      </a:lvl3pPr>
      <a:lvl4pPr algn="l" defTabSz="957263" rtl="0" eaLnBrk="0" fontAlgn="base" hangingPunct="0">
        <a:lnSpc>
          <a:spcPct val="90000"/>
        </a:lnSpc>
        <a:spcBef>
          <a:spcPct val="0"/>
        </a:spcBef>
        <a:spcAft>
          <a:spcPct val="0"/>
        </a:spcAft>
        <a:defRPr sz="2200" b="1">
          <a:solidFill>
            <a:schemeClr val="tx2"/>
          </a:solidFill>
          <a:latin typeface="Arial" charset="0"/>
        </a:defRPr>
      </a:lvl4pPr>
      <a:lvl5pPr algn="l" defTabSz="957263" rtl="0" eaLnBrk="0" fontAlgn="base" hangingPunct="0">
        <a:lnSpc>
          <a:spcPct val="90000"/>
        </a:lnSpc>
        <a:spcBef>
          <a:spcPct val="0"/>
        </a:spcBef>
        <a:spcAft>
          <a:spcPct val="0"/>
        </a:spcAft>
        <a:defRPr sz="2200" b="1">
          <a:solidFill>
            <a:schemeClr val="tx2"/>
          </a:solidFill>
          <a:latin typeface="Arial" charset="0"/>
        </a:defRPr>
      </a:lvl5pPr>
      <a:lvl6pPr marL="457200" algn="l" defTabSz="957263" rtl="0" eaLnBrk="1" fontAlgn="base" hangingPunct="1">
        <a:lnSpc>
          <a:spcPct val="90000"/>
        </a:lnSpc>
        <a:spcBef>
          <a:spcPct val="0"/>
        </a:spcBef>
        <a:spcAft>
          <a:spcPct val="0"/>
        </a:spcAft>
        <a:defRPr sz="2200" b="1">
          <a:solidFill>
            <a:schemeClr val="tx2"/>
          </a:solidFill>
          <a:latin typeface="Arial" charset="0"/>
        </a:defRPr>
      </a:lvl6pPr>
      <a:lvl7pPr marL="914400" algn="l" defTabSz="957263" rtl="0" eaLnBrk="1" fontAlgn="base" hangingPunct="1">
        <a:lnSpc>
          <a:spcPct val="90000"/>
        </a:lnSpc>
        <a:spcBef>
          <a:spcPct val="0"/>
        </a:spcBef>
        <a:spcAft>
          <a:spcPct val="0"/>
        </a:spcAft>
        <a:defRPr sz="2200" b="1">
          <a:solidFill>
            <a:schemeClr val="tx2"/>
          </a:solidFill>
          <a:latin typeface="Arial" charset="0"/>
        </a:defRPr>
      </a:lvl7pPr>
      <a:lvl8pPr marL="1371600" algn="l" defTabSz="957263" rtl="0" eaLnBrk="1" fontAlgn="base" hangingPunct="1">
        <a:lnSpc>
          <a:spcPct val="90000"/>
        </a:lnSpc>
        <a:spcBef>
          <a:spcPct val="0"/>
        </a:spcBef>
        <a:spcAft>
          <a:spcPct val="0"/>
        </a:spcAft>
        <a:defRPr sz="2200" b="1">
          <a:solidFill>
            <a:schemeClr val="tx2"/>
          </a:solidFill>
          <a:latin typeface="Arial" charset="0"/>
        </a:defRPr>
      </a:lvl8pPr>
      <a:lvl9pPr marL="1828800" algn="l" defTabSz="957263" rtl="0" eaLnBrk="1" fontAlgn="base" hangingPunct="1">
        <a:lnSpc>
          <a:spcPct val="90000"/>
        </a:lnSpc>
        <a:spcBef>
          <a:spcPct val="0"/>
        </a:spcBef>
        <a:spcAft>
          <a:spcPct val="0"/>
        </a:spcAft>
        <a:defRPr sz="2200" b="1">
          <a:solidFill>
            <a:schemeClr val="tx2"/>
          </a:solidFill>
          <a:latin typeface="Arial" charset="0"/>
        </a:defRPr>
      </a:lvl9pPr>
    </p:titleStyle>
    <p:bodyStyle>
      <a:lvl1pPr marL="285750" indent="-285750" algn="l" defTabSz="957263" rtl="0" eaLnBrk="0" fontAlgn="base" hangingPunct="0">
        <a:spcBef>
          <a:spcPct val="0"/>
        </a:spcBef>
        <a:spcAft>
          <a:spcPct val="25000"/>
        </a:spcAft>
        <a:buClr>
          <a:schemeClr val="tx2"/>
        </a:buClr>
        <a:buFont typeface="Arial" charset="0"/>
        <a:buChar char="●"/>
        <a:defRPr sz="2000">
          <a:solidFill>
            <a:schemeClr val="tx1"/>
          </a:solidFill>
          <a:latin typeface="+mn-lt"/>
          <a:ea typeface="+mn-ea"/>
          <a:cs typeface="+mn-cs"/>
        </a:defRPr>
      </a:lvl1pPr>
      <a:lvl2pPr marL="676275" indent="-276225" algn="l" defTabSz="957263" rtl="0" eaLnBrk="0" fontAlgn="base" hangingPunct="0">
        <a:spcBef>
          <a:spcPct val="0"/>
        </a:spcBef>
        <a:spcAft>
          <a:spcPct val="25000"/>
        </a:spcAft>
        <a:buClr>
          <a:schemeClr val="tx2"/>
        </a:buClr>
        <a:buFont typeface="Arial" charset="0"/>
        <a:buChar char="-"/>
        <a:defRPr sz="2000">
          <a:solidFill>
            <a:schemeClr val="tx1"/>
          </a:solidFill>
          <a:latin typeface="+mn-lt"/>
        </a:defRPr>
      </a:lvl2pPr>
      <a:lvl3pPr marL="1144588" indent="-287338" algn="l" defTabSz="957263" rtl="0" eaLnBrk="0" fontAlgn="base" hangingPunct="0">
        <a:spcBef>
          <a:spcPct val="0"/>
        </a:spcBef>
        <a:spcAft>
          <a:spcPct val="25000"/>
        </a:spcAft>
        <a:buClr>
          <a:schemeClr val="tx2"/>
        </a:buClr>
        <a:buChar char="•"/>
        <a:defRPr sz="2000">
          <a:solidFill>
            <a:schemeClr val="tx1"/>
          </a:solidFill>
          <a:latin typeface="+mn-lt"/>
        </a:defRPr>
      </a:lvl3pPr>
      <a:lvl4pPr marL="1619250" indent="-295275" algn="l" defTabSz="957263" rtl="0" eaLnBrk="0" fontAlgn="base" hangingPunct="0">
        <a:spcBef>
          <a:spcPct val="0"/>
        </a:spcBef>
        <a:spcAft>
          <a:spcPct val="25000"/>
        </a:spcAft>
        <a:buClr>
          <a:schemeClr val="tx2"/>
        </a:buClr>
        <a:buFont typeface="Arial" charset="0"/>
        <a:buChar char="-"/>
        <a:defRPr sz="2000">
          <a:solidFill>
            <a:schemeClr val="tx1"/>
          </a:solidFill>
          <a:latin typeface="+mn-lt"/>
        </a:defRPr>
      </a:lvl4pPr>
      <a:lvl5pPr marL="2093913" indent="-295275" algn="l" defTabSz="957263" rtl="0" eaLnBrk="0" fontAlgn="base" hangingPunct="0">
        <a:spcBef>
          <a:spcPct val="0"/>
        </a:spcBef>
        <a:spcAft>
          <a:spcPct val="25000"/>
        </a:spcAft>
        <a:buClr>
          <a:schemeClr val="tx2"/>
        </a:buClr>
        <a:buChar char="•"/>
        <a:defRPr sz="2000">
          <a:solidFill>
            <a:schemeClr val="tx1"/>
          </a:solidFill>
          <a:latin typeface="+mn-lt"/>
        </a:defRPr>
      </a:lvl5pPr>
      <a:lvl6pPr marL="2551113" indent="-295275" algn="l" defTabSz="957263" rtl="0" eaLnBrk="1" fontAlgn="base" hangingPunct="1">
        <a:spcBef>
          <a:spcPct val="0"/>
        </a:spcBef>
        <a:spcAft>
          <a:spcPct val="25000"/>
        </a:spcAft>
        <a:buClr>
          <a:schemeClr val="tx2"/>
        </a:buClr>
        <a:buChar char="•"/>
        <a:defRPr sz="2000">
          <a:solidFill>
            <a:schemeClr val="tx1"/>
          </a:solidFill>
          <a:latin typeface="+mn-lt"/>
        </a:defRPr>
      </a:lvl6pPr>
      <a:lvl7pPr marL="3008313" indent="-295275" algn="l" defTabSz="957263" rtl="0" eaLnBrk="1" fontAlgn="base" hangingPunct="1">
        <a:spcBef>
          <a:spcPct val="0"/>
        </a:spcBef>
        <a:spcAft>
          <a:spcPct val="25000"/>
        </a:spcAft>
        <a:buClr>
          <a:schemeClr val="tx2"/>
        </a:buClr>
        <a:buChar char="•"/>
        <a:defRPr sz="2000">
          <a:solidFill>
            <a:schemeClr val="tx1"/>
          </a:solidFill>
          <a:latin typeface="+mn-lt"/>
        </a:defRPr>
      </a:lvl7pPr>
      <a:lvl8pPr marL="3465513" indent="-295275" algn="l" defTabSz="957263" rtl="0" eaLnBrk="1" fontAlgn="base" hangingPunct="1">
        <a:spcBef>
          <a:spcPct val="0"/>
        </a:spcBef>
        <a:spcAft>
          <a:spcPct val="25000"/>
        </a:spcAft>
        <a:buClr>
          <a:schemeClr val="tx2"/>
        </a:buClr>
        <a:buChar char="•"/>
        <a:defRPr sz="2000">
          <a:solidFill>
            <a:schemeClr val="tx1"/>
          </a:solidFill>
          <a:latin typeface="+mn-lt"/>
        </a:defRPr>
      </a:lvl8pPr>
      <a:lvl9pPr marL="3922713" indent="-295275" algn="l" defTabSz="957263" rtl="0" eaLnBrk="1" fontAlgn="base" hangingPunct="1">
        <a:spcBef>
          <a:spcPct val="0"/>
        </a:spcBef>
        <a:spcAft>
          <a:spcPct val="25000"/>
        </a:spcAft>
        <a:buClr>
          <a:schemeClr val="tx2"/>
        </a:buClr>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ubtitle 2"/>
          <p:cNvSpPr>
            <a:spLocks noGrp="1"/>
          </p:cNvSpPr>
          <p:nvPr>
            <p:ph type="subTitle" sz="quarter" idx="1"/>
          </p:nvPr>
        </p:nvSpPr>
        <p:spPr>
          <a:xfrm>
            <a:off x="609600" y="5715000"/>
            <a:ext cx="7199313" cy="838200"/>
          </a:xfrm>
        </p:spPr>
        <p:txBody>
          <a:bodyPr/>
          <a:lstStyle/>
          <a:p>
            <a:pPr eaLnBrk="1" hangingPunct="1"/>
            <a:r>
              <a:rPr lang="en-US" dirty="0"/>
              <a:t>James Holloway</a:t>
            </a:r>
          </a:p>
          <a:p>
            <a:pPr eaLnBrk="1" hangingPunct="1"/>
            <a:r>
              <a:rPr lang="en-US" dirty="0"/>
              <a:t>Steven Taylor</a:t>
            </a:r>
          </a:p>
          <a:p>
            <a:pPr eaLnBrk="1" hangingPunct="1"/>
            <a:r>
              <a:rPr lang="en-US" dirty="0"/>
              <a:t>2020 Biological Research and Development </a:t>
            </a:r>
          </a:p>
          <a:p>
            <a:pPr eaLnBrk="1" hangingPunct="1"/>
            <a:r>
              <a:rPr lang="en-US" dirty="0"/>
              <a:t>Last Updated: OCT-13-2020</a:t>
            </a:r>
          </a:p>
        </p:txBody>
      </p:sp>
      <p:sp>
        <p:nvSpPr>
          <p:cNvPr id="29699" name="Title 1"/>
          <p:cNvSpPr>
            <a:spLocks noGrp="1"/>
          </p:cNvSpPr>
          <p:nvPr>
            <p:ph type="ctrTitle" sz="quarter"/>
          </p:nvPr>
        </p:nvSpPr>
        <p:spPr>
          <a:xfrm>
            <a:off x="76200" y="3581400"/>
            <a:ext cx="7848600" cy="1222375"/>
          </a:xfrm>
        </p:spPr>
        <p:txBody>
          <a:bodyPr/>
          <a:lstStyle/>
          <a:p>
            <a:pPr eaLnBrk="1" hangingPunct="1"/>
            <a:r>
              <a:rPr lang="en-US"/>
              <a:t>Evaluation of an experimental herbicide formulation alone, and Caparol in tank mix with Gramoxone 3.0 SL, for weed control and crop safety in cotton using See and Spray Technology</a:t>
            </a:r>
            <a:endParaRPr lang="en-US" dirty="0"/>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1800" dirty="0"/>
              <a:t>% damaged plants compared to total stand – 3-4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1663512796"/>
              </p:ext>
            </p:extLst>
          </p:nvPr>
        </p:nvGraphicFramePr>
        <p:xfrm>
          <a:off x="114300" y="876300"/>
          <a:ext cx="8915400" cy="5372100"/>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HPQ101A4-2020US</a:t>
            </a:r>
            <a:endParaRPr lang="en-US" dirty="0">
              <a:solidFill>
                <a:srgbClr val="626469"/>
              </a:solidFill>
            </a:endParaRPr>
          </a:p>
        </p:txBody>
      </p:sp>
    </p:spTree>
    <p:extLst>
      <p:ext uri="{BB962C8B-B14F-4D97-AF65-F5344CB8AC3E}">
        <p14:creationId xmlns:p14="http://schemas.microsoft.com/office/powerpoint/2010/main" val="4156576076"/>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27CA-37C7-4D13-B4AD-22B17C4EAFF4}"/>
              </a:ext>
            </a:extLst>
          </p:cNvPr>
          <p:cNvSpPr>
            <a:spLocks noGrp="1"/>
          </p:cNvSpPr>
          <p:nvPr>
            <p:ph type="title"/>
          </p:nvPr>
        </p:nvSpPr>
        <p:spPr/>
        <p:txBody>
          <a:bodyPr/>
          <a:lstStyle/>
          <a:p>
            <a:r>
              <a:rPr lang="en-US" dirty="0"/>
              <a:t>MS Location</a:t>
            </a:r>
          </a:p>
        </p:txBody>
      </p:sp>
      <p:sp>
        <p:nvSpPr>
          <p:cNvPr id="3" name="Content Placeholder 2">
            <a:extLst>
              <a:ext uri="{FF2B5EF4-FFF2-40B4-BE49-F238E27FC236}">
                <a16:creationId xmlns:a16="http://schemas.microsoft.com/office/drawing/2014/main" id="{5A20F278-4764-49B0-A040-F37318C773E3}"/>
              </a:ext>
            </a:extLst>
          </p:cNvPr>
          <p:cNvSpPr>
            <a:spLocks noGrp="1"/>
          </p:cNvSpPr>
          <p:nvPr>
            <p:ph idx="1"/>
          </p:nvPr>
        </p:nvSpPr>
        <p:spPr/>
        <p:txBody>
          <a:bodyPr/>
          <a:lstStyle/>
          <a:p>
            <a:r>
              <a:rPr lang="en-US" dirty="0"/>
              <a:t>All plants showed symptomology. I saw the same thing last year in my IH trial. </a:t>
            </a:r>
          </a:p>
          <a:p>
            <a:r>
              <a:rPr lang="en-US" dirty="0"/>
              <a:t> </a:t>
            </a:r>
          </a:p>
          <a:p>
            <a:r>
              <a:rPr lang="en-US" dirty="0"/>
              <a:t>Targeted plants rated immediately after application were low last year, but it appeared that drift affected all plants, particularly the lower leaves. Seems like there were more targeted plants this year than last. Drift symptomology was higher up the plant this year compared with last year.</a:t>
            </a:r>
          </a:p>
          <a:p>
            <a:r>
              <a:rPr lang="en-US" dirty="0"/>
              <a:t> </a:t>
            </a:r>
          </a:p>
          <a:p>
            <a:r>
              <a:rPr lang="en-US" dirty="0"/>
              <a:t>Beds were higher this year compared with last. I would guess 6” in height from bottom of row middle to top of bed. Last year could have been half that.</a:t>
            </a:r>
          </a:p>
          <a:p>
            <a:r>
              <a:rPr lang="en-US" dirty="0"/>
              <a:t> </a:t>
            </a:r>
          </a:p>
          <a:p>
            <a:r>
              <a:rPr lang="en-US" dirty="0"/>
              <a:t>I was not there on the day of application due to potential COVID exposure, so I can’t comment on whether the machine rode higher than expected.</a:t>
            </a:r>
          </a:p>
          <a:p>
            <a:r>
              <a:rPr lang="en-US" dirty="0"/>
              <a:t> </a:t>
            </a:r>
          </a:p>
          <a:p>
            <a:r>
              <a:rPr lang="en-US" dirty="0"/>
              <a:t>Hope this helps.</a:t>
            </a:r>
          </a:p>
          <a:p>
            <a:r>
              <a:rPr lang="en-US" dirty="0"/>
              <a:t> </a:t>
            </a:r>
          </a:p>
          <a:p>
            <a:r>
              <a:rPr lang="en-US" dirty="0"/>
              <a:t>Ryan Jackson</a:t>
            </a:r>
          </a:p>
          <a:p>
            <a:endParaRPr lang="en-US" dirty="0"/>
          </a:p>
        </p:txBody>
      </p:sp>
      <p:sp>
        <p:nvSpPr>
          <p:cNvPr id="4" name="Footer Placeholder 3">
            <a:extLst>
              <a:ext uri="{FF2B5EF4-FFF2-40B4-BE49-F238E27FC236}">
                <a16:creationId xmlns:a16="http://schemas.microsoft.com/office/drawing/2014/main" id="{73B67D5C-51DE-48A5-B12F-1363A2E17176}"/>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883900127"/>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763A2-863A-4670-97C8-9CF8B14880C5}"/>
              </a:ext>
            </a:extLst>
          </p:cNvPr>
          <p:cNvSpPr>
            <a:spLocks noGrp="1"/>
          </p:cNvSpPr>
          <p:nvPr>
            <p:ph type="title"/>
          </p:nvPr>
        </p:nvSpPr>
        <p:spPr/>
        <p:txBody>
          <a:bodyPr/>
          <a:lstStyle/>
          <a:p>
            <a:r>
              <a:rPr lang="en-US" dirty="0"/>
              <a:t>AR Location</a:t>
            </a:r>
          </a:p>
        </p:txBody>
      </p:sp>
      <p:sp>
        <p:nvSpPr>
          <p:cNvPr id="3" name="Content Placeholder 2">
            <a:extLst>
              <a:ext uri="{FF2B5EF4-FFF2-40B4-BE49-F238E27FC236}">
                <a16:creationId xmlns:a16="http://schemas.microsoft.com/office/drawing/2014/main" id="{DC2B6C50-AB84-467D-A931-BA29808477C7}"/>
              </a:ext>
            </a:extLst>
          </p:cNvPr>
          <p:cNvSpPr>
            <a:spLocks noGrp="1"/>
          </p:cNvSpPr>
          <p:nvPr>
            <p:ph idx="1"/>
          </p:nvPr>
        </p:nvSpPr>
        <p:spPr/>
        <p:txBody>
          <a:bodyPr/>
          <a:lstStyle/>
          <a:p>
            <a:r>
              <a:rPr lang="en-US" dirty="0"/>
              <a:t>The beds in my COI’s trial were not real deep, but I wouldn’t say real shallow either.  Maybe 3 – 4”.  I would say “No”, the machine did not have to run higher than normal for a commercial field.  There are nice picture of this on the “G” drive (as requested).</a:t>
            </a:r>
          </a:p>
          <a:p>
            <a:r>
              <a:rPr lang="en-US" dirty="0"/>
              <a:t>Dave Black</a:t>
            </a:r>
          </a:p>
        </p:txBody>
      </p:sp>
      <p:sp>
        <p:nvSpPr>
          <p:cNvPr id="4" name="Footer Placeholder 3">
            <a:extLst>
              <a:ext uri="{FF2B5EF4-FFF2-40B4-BE49-F238E27FC236}">
                <a16:creationId xmlns:a16="http://schemas.microsoft.com/office/drawing/2014/main" id="{4CC3B96F-CCE3-43BF-A310-0CB63414BECC}"/>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533363242"/>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1800" dirty="0"/>
              <a:t>% damaged plants compared to total stand – 3-4 DAA</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3823985674"/>
              </p:ext>
            </p:extLst>
          </p:nvPr>
        </p:nvGraphicFramePr>
        <p:xfrm>
          <a:off x="114300" y="876300"/>
          <a:ext cx="8915400" cy="51053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HPQ101A4-2020US</a:t>
            </a:r>
            <a:endParaRPr lang="en-US" dirty="0">
              <a:solidFill>
                <a:srgbClr val="626469"/>
              </a:solidFill>
            </a:endParaRPr>
          </a:p>
        </p:txBody>
      </p:sp>
      <p:sp>
        <p:nvSpPr>
          <p:cNvPr id="5" name="TextBox 1">
            <a:extLst>
              <a:ext uri="{FF2B5EF4-FFF2-40B4-BE49-F238E27FC236}">
                <a16:creationId xmlns:a16="http://schemas.microsoft.com/office/drawing/2014/main" id="{23C1968E-5554-4602-B481-DE4F038D8CFF}"/>
              </a:ext>
            </a:extLst>
          </p:cNvPr>
          <p:cNvSpPr txBox="1"/>
          <p:nvPr/>
        </p:nvSpPr>
        <p:spPr>
          <a:xfrm>
            <a:off x="228600" y="5965825"/>
            <a:ext cx="6172200" cy="266699"/>
          </a:xfrm>
          <a:prstGeom prst="rect">
            <a:avLst/>
          </a:prstGeom>
          <a:noFill/>
        </p:spPr>
        <p:txBody>
          <a:bodyPr wrap="square"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0"/>
              </a:spcBef>
              <a:spcAft>
                <a:spcPts val="600"/>
              </a:spcAft>
            </a:pPr>
            <a:r>
              <a:rPr lang="en-US" sz="1000" dirty="0"/>
              <a:t>% damaged plants = # damaged plants 3 DAA / (Total stand count – targeted plants)</a:t>
            </a:r>
          </a:p>
        </p:txBody>
      </p:sp>
    </p:spTree>
    <p:extLst>
      <p:ext uri="{BB962C8B-B14F-4D97-AF65-F5344CB8AC3E}">
        <p14:creationId xmlns:p14="http://schemas.microsoft.com/office/powerpoint/2010/main" val="4110907434"/>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1650" dirty="0"/>
              <a:t>% Phyto - cotton plants 3-5 days after application -Subjective</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4123764465"/>
              </p:ext>
            </p:extLst>
          </p:nvPr>
        </p:nvGraphicFramePr>
        <p:xfrm>
          <a:off x="114300" y="876300"/>
          <a:ext cx="8915400" cy="51053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HPQ101A4-2020US</a:t>
            </a:r>
            <a:endParaRPr lang="en-US" dirty="0">
              <a:solidFill>
                <a:srgbClr val="626469"/>
              </a:solidFill>
            </a:endParaRPr>
          </a:p>
        </p:txBody>
      </p:sp>
    </p:spTree>
    <p:extLst>
      <p:ext uri="{BB962C8B-B14F-4D97-AF65-F5344CB8AC3E}">
        <p14:creationId xmlns:p14="http://schemas.microsoft.com/office/powerpoint/2010/main" val="2863932729"/>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1650" dirty="0"/>
              <a:t>% Broadleaf Weed Control - 3-5 days after application</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4088176385"/>
              </p:ext>
            </p:extLst>
          </p:nvPr>
        </p:nvGraphicFramePr>
        <p:xfrm>
          <a:off x="114300" y="876300"/>
          <a:ext cx="8915400" cy="51053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HPQ101A4-2020US</a:t>
            </a:r>
            <a:endParaRPr lang="en-US" dirty="0">
              <a:solidFill>
                <a:srgbClr val="626469"/>
              </a:solidFill>
            </a:endParaRPr>
          </a:p>
        </p:txBody>
      </p:sp>
    </p:spTree>
    <p:extLst>
      <p:ext uri="{BB962C8B-B14F-4D97-AF65-F5344CB8AC3E}">
        <p14:creationId xmlns:p14="http://schemas.microsoft.com/office/powerpoint/2010/main" val="2300368356"/>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1650" dirty="0"/>
              <a:t>% Broadleaf Weed Control – 8-9 days after application</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3174164468"/>
              </p:ext>
            </p:extLst>
          </p:nvPr>
        </p:nvGraphicFramePr>
        <p:xfrm>
          <a:off x="114300" y="876300"/>
          <a:ext cx="8915400" cy="51053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HPQ101A4-2020US</a:t>
            </a:r>
            <a:endParaRPr lang="en-US" dirty="0">
              <a:solidFill>
                <a:srgbClr val="626469"/>
              </a:solidFill>
            </a:endParaRPr>
          </a:p>
        </p:txBody>
      </p:sp>
    </p:spTree>
    <p:extLst>
      <p:ext uri="{BB962C8B-B14F-4D97-AF65-F5344CB8AC3E}">
        <p14:creationId xmlns:p14="http://schemas.microsoft.com/office/powerpoint/2010/main" val="971001448"/>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1650" dirty="0"/>
              <a:t>% Grass Weed Control – 3-5 days after application</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3559494673"/>
              </p:ext>
            </p:extLst>
          </p:nvPr>
        </p:nvGraphicFramePr>
        <p:xfrm>
          <a:off x="114300" y="876300"/>
          <a:ext cx="8915400" cy="51053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HPQ101A4-2020US</a:t>
            </a:r>
            <a:endParaRPr lang="en-US" dirty="0">
              <a:solidFill>
                <a:srgbClr val="626469"/>
              </a:solidFill>
            </a:endParaRPr>
          </a:p>
        </p:txBody>
      </p:sp>
    </p:spTree>
    <p:extLst>
      <p:ext uri="{BB962C8B-B14F-4D97-AF65-F5344CB8AC3E}">
        <p14:creationId xmlns:p14="http://schemas.microsoft.com/office/powerpoint/2010/main" val="3552158587"/>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1650" dirty="0"/>
              <a:t>% Grass Weed Control – 8-9 days after application</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983121797"/>
              </p:ext>
            </p:extLst>
          </p:nvPr>
        </p:nvGraphicFramePr>
        <p:xfrm>
          <a:off x="114300" y="876300"/>
          <a:ext cx="8915400" cy="51053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HPQ101A4-2020US</a:t>
            </a:r>
            <a:endParaRPr lang="en-US" dirty="0">
              <a:solidFill>
                <a:srgbClr val="626469"/>
              </a:solidFill>
            </a:endParaRPr>
          </a:p>
        </p:txBody>
      </p:sp>
    </p:spTree>
    <p:extLst>
      <p:ext uri="{BB962C8B-B14F-4D97-AF65-F5344CB8AC3E}">
        <p14:creationId xmlns:p14="http://schemas.microsoft.com/office/powerpoint/2010/main" val="3288238922"/>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Cotton Response</a:t>
            </a:r>
          </a:p>
        </p:txBody>
      </p:sp>
      <p:sp>
        <p:nvSpPr>
          <p:cNvPr id="36867" name="Content Placeholder 2"/>
          <p:cNvSpPr>
            <a:spLocks noGrp="1"/>
          </p:cNvSpPr>
          <p:nvPr>
            <p:ph idx="1"/>
          </p:nvPr>
        </p:nvSpPr>
        <p:spPr>
          <a:xfrm>
            <a:off x="342106" y="457200"/>
            <a:ext cx="8459787" cy="5103813"/>
          </a:xfrm>
        </p:spPr>
        <p:txBody>
          <a:bodyPr/>
          <a:lstStyle/>
          <a:p>
            <a:pPr marL="400050" lvl="1" indent="0" eaLnBrk="1" hangingPunct="1">
              <a:buNone/>
            </a:pPr>
            <a:endParaRPr lang="en-US" dirty="0">
              <a:solidFill>
                <a:srgbClr val="000000"/>
              </a:solidFill>
            </a:endParaRPr>
          </a:p>
          <a:p>
            <a:pPr eaLnBrk="1" hangingPunct="1"/>
            <a:r>
              <a:rPr lang="en-US" b="1" dirty="0">
                <a:solidFill>
                  <a:srgbClr val="000000"/>
                </a:solidFill>
              </a:rPr>
              <a:t>Cotton stand was excellent across all 4 trials</a:t>
            </a:r>
          </a:p>
          <a:p>
            <a:pPr eaLnBrk="1" hangingPunct="1"/>
            <a:r>
              <a:rPr lang="en-US" b="1" dirty="0">
                <a:solidFill>
                  <a:srgbClr val="000000"/>
                </a:solidFill>
              </a:rPr>
              <a:t>A22744D provided the least number of targeted plants within the Caparol premixes was least with the A22744D formulation on average, 6.5%. (N=4)</a:t>
            </a:r>
          </a:p>
          <a:p>
            <a:pPr eaLnBrk="1" hangingPunct="1"/>
            <a:r>
              <a:rPr lang="en-US" b="1" dirty="0">
                <a:solidFill>
                  <a:srgbClr val="000000"/>
                </a:solidFill>
              </a:rPr>
              <a:t>SYN550593 1000 g + AMS 2.5 % provided the lowest targeted cotton plants within the CIPHER compounds, 6.4%.   However, as additional adjuvants or drift adjuvants were added to the tank mix, so did the frequency of targeted cotton plants. (N=4)</a:t>
            </a:r>
          </a:p>
          <a:p>
            <a:pPr eaLnBrk="1" hangingPunct="1"/>
            <a:r>
              <a:rPr lang="en-US" b="1" dirty="0">
                <a:solidFill>
                  <a:srgbClr val="000000"/>
                </a:solidFill>
              </a:rPr>
              <a:t>Number of damaged cotton plants 3 DAA, A22744E provided the least damage within the Caparol premixes, while SYN550593 1000g + AMS 2.5% provided the least cotton damage within the CIPHER compound premixes. (N=2)</a:t>
            </a:r>
          </a:p>
          <a:p>
            <a:pPr eaLnBrk="1" hangingPunct="1"/>
            <a:r>
              <a:rPr lang="en-US" b="1" dirty="0">
                <a:solidFill>
                  <a:srgbClr val="000000"/>
                </a:solidFill>
              </a:rPr>
              <a:t>Percent of visual damaged cotton plants was high, &gt;80% with all treatments, (N=2)</a:t>
            </a:r>
          </a:p>
          <a:p>
            <a:pPr eaLnBrk="1" hangingPunct="1"/>
            <a:r>
              <a:rPr lang="en-US" b="1" dirty="0">
                <a:solidFill>
                  <a:srgbClr val="000000"/>
                </a:solidFill>
              </a:rPr>
              <a:t>Percent PHYTO, was 20% or less with all Caparol premixes with A22744E providing the lease on average.  Within the CIPHER premixes, SYN550593 1000 g + AMS 2.5 % provided the lowest phyto, &lt;20% (N+4)</a:t>
            </a:r>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t>Classification: CONFIDENTIAL- 2020 CPFD; HPQ101A4-2020US</a:t>
            </a:r>
            <a:endParaRPr lang="en-US" dirty="0"/>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t>Acknowledgements and Test Locations:</a:t>
            </a:r>
          </a:p>
        </p:txBody>
      </p:sp>
      <p:sp>
        <p:nvSpPr>
          <p:cNvPr id="31747"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HPQ101A4-2020US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459779310"/>
              </p:ext>
            </p:extLst>
          </p:nvPr>
        </p:nvGraphicFramePr>
        <p:xfrm>
          <a:off x="152401" y="533400"/>
          <a:ext cx="8915400" cy="4198132"/>
        </p:xfrm>
        <a:graphic>
          <a:graphicData uri="http://schemas.openxmlformats.org/drawingml/2006/table">
            <a:tbl>
              <a:tblPr firstRow="1" bandRow="1">
                <a:tableStyleId>{93296810-A885-4BE3-A3E7-6D5BEEA58F35}</a:tableStyleId>
              </a:tblPr>
              <a:tblGrid>
                <a:gridCol w="2050264">
                  <a:extLst>
                    <a:ext uri="{9D8B030D-6E8A-4147-A177-3AD203B41FA5}">
                      <a16:colId xmlns:a16="http://schemas.microsoft.com/office/drawing/2014/main" val="20000"/>
                    </a:ext>
                  </a:extLst>
                </a:gridCol>
                <a:gridCol w="697066">
                  <a:extLst>
                    <a:ext uri="{9D8B030D-6E8A-4147-A177-3AD203B41FA5}">
                      <a16:colId xmlns:a16="http://schemas.microsoft.com/office/drawing/2014/main" val="20001"/>
                    </a:ext>
                  </a:extLst>
                </a:gridCol>
                <a:gridCol w="1639614">
                  <a:extLst>
                    <a:ext uri="{9D8B030D-6E8A-4147-A177-3AD203B41FA5}">
                      <a16:colId xmlns:a16="http://schemas.microsoft.com/office/drawing/2014/main" val="20002"/>
                    </a:ext>
                  </a:extLst>
                </a:gridCol>
                <a:gridCol w="947055">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gridCol w="1295401">
                  <a:extLst>
                    <a:ext uri="{9D8B030D-6E8A-4147-A177-3AD203B41FA5}">
                      <a16:colId xmlns:a16="http://schemas.microsoft.com/office/drawing/2014/main" val="20005"/>
                    </a:ext>
                  </a:extLst>
                </a:gridCol>
              </a:tblGrid>
              <a:tr h="838200">
                <a:tc>
                  <a:txBody>
                    <a:bodyPr/>
                    <a:lstStyle/>
                    <a:p>
                      <a:pPr algn="ctr"/>
                      <a:r>
                        <a:rPr lang="en-US" sz="1600" dirty="0"/>
                        <a:t>Trial</a:t>
                      </a:r>
                    </a:p>
                  </a:txBody>
                  <a:tcPr marL="91432" marR="91432" anchor="ctr"/>
                </a:tc>
                <a:tc>
                  <a:txBody>
                    <a:bodyPr/>
                    <a:lstStyle/>
                    <a:p>
                      <a:pPr algn="ctr"/>
                      <a:r>
                        <a:rPr lang="en-US" sz="1600" dirty="0"/>
                        <a:t>State</a:t>
                      </a:r>
                    </a:p>
                  </a:txBody>
                  <a:tcPr marL="91432" marR="91432" anchor="ctr"/>
                </a:tc>
                <a:tc>
                  <a:txBody>
                    <a:bodyPr/>
                    <a:lstStyle/>
                    <a:p>
                      <a:r>
                        <a:rPr lang="en-US" sz="1600" dirty="0"/>
                        <a:t>Cooperator/</a:t>
                      </a:r>
                    </a:p>
                    <a:p>
                      <a:r>
                        <a:rPr lang="en-US" sz="1600" dirty="0"/>
                        <a:t>Syngenta Rep</a:t>
                      </a:r>
                    </a:p>
                  </a:txBody>
                  <a:tcPr marL="91432" marR="9143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 (IH) /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 (CRO) /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 (COI) *</a:t>
                      </a:r>
                    </a:p>
                    <a:p>
                      <a:endParaRPr lang="en-US" sz="1600" dirty="0"/>
                    </a:p>
                  </a:txBody>
                  <a:tcPr marL="91432" marR="91432" anchor="ctr"/>
                </a:tc>
                <a:tc>
                  <a:txBody>
                    <a:bodyPr/>
                    <a:lstStyle/>
                    <a:p>
                      <a:pPr algn="ctr"/>
                      <a:r>
                        <a:rPr lang="en-US" sz="1600" dirty="0">
                          <a:solidFill>
                            <a:schemeClr val="bg1"/>
                          </a:solidFill>
                        </a:rPr>
                        <a:t>Target</a:t>
                      </a:r>
                    </a:p>
                  </a:txBody>
                  <a:tcPr marL="91432" marR="91432" anchor="ctr"/>
                </a:tc>
                <a:tc>
                  <a:txBody>
                    <a:bodyPr/>
                    <a:lstStyle/>
                    <a:p>
                      <a:r>
                        <a:rPr lang="en-US" sz="1600" dirty="0"/>
                        <a:t>Included</a:t>
                      </a:r>
                      <a:r>
                        <a:rPr lang="en-US" sz="1600" baseline="0" dirty="0"/>
                        <a:t> in Summary/Notes</a:t>
                      </a:r>
                      <a:endParaRPr lang="en-US" sz="1600" dirty="0"/>
                    </a:p>
                  </a:txBody>
                  <a:tcPr marL="91432" marR="91432" anchor="ctr"/>
                </a:tc>
                <a:extLst>
                  <a:ext uri="{0D108BD9-81ED-4DB2-BD59-A6C34878D82A}">
                    <a16:rowId xmlns:a16="http://schemas.microsoft.com/office/drawing/2014/main" val="10000"/>
                  </a:ext>
                </a:extLst>
              </a:tr>
              <a:tr h="540532">
                <a:tc>
                  <a:txBody>
                    <a:bodyPr/>
                    <a:lstStyle/>
                    <a:p>
                      <a:r>
                        <a:rPr lang="en-US" sz="1400"/>
                        <a:t>USSG0H4542020</a:t>
                      </a:r>
                      <a:endParaRPr lang="en-US" sz="1400" dirty="0"/>
                    </a:p>
                  </a:txBody>
                  <a:tcPr marL="91432" marR="91432" anchor="ctr"/>
                </a:tc>
                <a:tc>
                  <a:txBody>
                    <a:bodyPr/>
                    <a:lstStyle/>
                    <a:p>
                      <a:pPr algn="ctr"/>
                      <a:r>
                        <a:rPr lang="en-US" sz="1400"/>
                        <a:t>TN</a:t>
                      </a:r>
                      <a:endParaRPr lang="en-US" sz="1400" dirty="0"/>
                    </a:p>
                  </a:txBody>
                  <a:tcPr marL="91432" marR="91432" anchor="ctr"/>
                </a:tc>
                <a:tc>
                  <a:txBody>
                    <a:bodyPr/>
                    <a:lstStyle/>
                    <a:p>
                      <a:r>
                        <a:rPr lang="en-US" sz="1400"/>
                        <a:t>James Holloway</a:t>
                      </a:r>
                      <a:endParaRPr lang="en-US" sz="1400" dirty="0"/>
                    </a:p>
                  </a:txBody>
                  <a:tcPr marL="91432" marR="91432" anchor="ctr"/>
                </a:tc>
                <a:tc>
                  <a:txBody>
                    <a:bodyPr/>
                    <a:lstStyle/>
                    <a:p>
                      <a:r>
                        <a:rPr lang="en-US" sz="1400"/>
                        <a:t>C</a:t>
                      </a:r>
                      <a:endParaRPr lang="en-US" sz="1400" dirty="0"/>
                    </a:p>
                  </a:txBody>
                  <a:tcPr marL="91432" marR="91432" anchor="ctr"/>
                </a:tc>
                <a:tc>
                  <a:txBody>
                    <a:bodyPr/>
                    <a:lstStyle/>
                    <a:p>
                      <a:r>
                        <a:rPr lang="en-US" sz="1400" dirty="0"/>
                        <a:t> amaranth, Palmer; barnyardgrass; morningglory, ivyleaf</a:t>
                      </a:r>
                    </a:p>
                  </a:txBody>
                  <a:tcPr marL="91432" marR="91432" anchor="ctr"/>
                </a:tc>
                <a:tc>
                  <a:txBody>
                    <a:bodyPr/>
                    <a:lstStyle/>
                    <a:p>
                      <a:r>
                        <a:rPr lang="en-US" sz="1600" dirty="0"/>
                        <a:t>Y</a:t>
                      </a:r>
                    </a:p>
                  </a:txBody>
                  <a:tcPr marL="91432" marR="91432" anchor="ctr"/>
                </a:tc>
                <a:extLst>
                  <a:ext uri="{0D108BD9-81ED-4DB2-BD59-A6C34878D82A}">
                    <a16:rowId xmlns:a16="http://schemas.microsoft.com/office/drawing/2014/main" val="10001"/>
                  </a:ext>
                </a:extLst>
              </a:tr>
              <a:tr h="540532">
                <a:tc>
                  <a:txBody>
                    <a:bodyPr/>
                    <a:lstStyle/>
                    <a:p>
                      <a:r>
                        <a:rPr lang="en-US" sz="1400"/>
                        <a:t>USSB0H0122020</a:t>
                      </a:r>
                      <a:endParaRPr lang="en-US" sz="1400" dirty="0"/>
                    </a:p>
                  </a:txBody>
                  <a:tcPr marL="91432" marR="91432" anchor="ctr"/>
                </a:tc>
                <a:tc>
                  <a:txBody>
                    <a:bodyPr/>
                    <a:lstStyle/>
                    <a:p>
                      <a:pPr algn="ctr"/>
                      <a:r>
                        <a:rPr lang="en-US" sz="1400"/>
                        <a:t>MS</a:t>
                      </a:r>
                      <a:endParaRPr lang="en-US" sz="1400" dirty="0"/>
                    </a:p>
                  </a:txBody>
                  <a:tcPr marL="91432" marR="91432" anchor="ctr"/>
                </a:tc>
                <a:tc>
                  <a:txBody>
                    <a:bodyPr/>
                    <a:lstStyle/>
                    <a:p>
                      <a:r>
                        <a:rPr lang="en-US" sz="1400"/>
                        <a:t>Ryan Jackson</a:t>
                      </a:r>
                      <a:endParaRPr lang="en-US" sz="1400" dirty="0"/>
                    </a:p>
                  </a:txBody>
                  <a:tcPr marL="91432" marR="91432" anchor="ctr"/>
                </a:tc>
                <a:tc>
                  <a:txBody>
                    <a:bodyPr/>
                    <a:lstStyle/>
                    <a:p>
                      <a:r>
                        <a:rPr lang="en-US" sz="1400"/>
                        <a:t>I</a:t>
                      </a:r>
                      <a:endParaRPr lang="en-US" sz="1400" dirty="0"/>
                    </a:p>
                  </a:txBody>
                  <a:tcPr marL="91432" marR="91432" anchor="ctr"/>
                </a:tc>
                <a:tc>
                  <a:txBody>
                    <a:bodyPr/>
                    <a:lstStyle/>
                    <a:p>
                      <a:r>
                        <a:rPr lang="en-US" sz="1400"/>
                        <a:t> Prickly sida; Goosegrass</a:t>
                      </a:r>
                      <a:endParaRPr lang="en-US" sz="1400" dirty="0"/>
                    </a:p>
                  </a:txBody>
                  <a:tcPr marL="91432" marR="91432" anchor="ctr"/>
                </a:tc>
                <a:tc>
                  <a:txBody>
                    <a:bodyPr/>
                    <a:lstStyle/>
                    <a:p>
                      <a:r>
                        <a:rPr lang="en-US" sz="1600" dirty="0"/>
                        <a:t>Y</a:t>
                      </a:r>
                    </a:p>
                  </a:txBody>
                  <a:tcPr marL="91432" marR="91432" anchor="ctr"/>
                </a:tc>
                <a:extLst>
                  <a:ext uri="{0D108BD9-81ED-4DB2-BD59-A6C34878D82A}">
                    <a16:rowId xmlns:a16="http://schemas.microsoft.com/office/drawing/2014/main" val="1130999870"/>
                  </a:ext>
                </a:extLst>
              </a:tr>
              <a:tr h="540532">
                <a:tc>
                  <a:txBody>
                    <a:bodyPr/>
                    <a:lstStyle/>
                    <a:p>
                      <a:r>
                        <a:rPr lang="en-US" sz="1400"/>
                        <a:t>USSB0H2022020</a:t>
                      </a:r>
                      <a:endParaRPr lang="en-US" sz="1400" dirty="0"/>
                    </a:p>
                  </a:txBody>
                  <a:tcPr marL="91432" marR="91432" anchor="ctr"/>
                </a:tc>
                <a:tc>
                  <a:txBody>
                    <a:bodyPr/>
                    <a:lstStyle/>
                    <a:p>
                      <a:pPr algn="ctr"/>
                      <a:r>
                        <a:rPr lang="en-US" sz="1400"/>
                        <a:t>MS</a:t>
                      </a:r>
                      <a:endParaRPr lang="en-US" sz="1400" dirty="0"/>
                    </a:p>
                  </a:txBody>
                  <a:tcPr marL="91432" marR="91432" anchor="ctr"/>
                </a:tc>
                <a:tc>
                  <a:txBody>
                    <a:bodyPr/>
                    <a:lstStyle/>
                    <a:p>
                      <a:r>
                        <a:rPr lang="en-US" sz="1400"/>
                        <a:t>Ryan Jackson</a:t>
                      </a:r>
                      <a:endParaRPr lang="en-US" sz="1400" dirty="0"/>
                    </a:p>
                  </a:txBody>
                  <a:tcPr marL="91432" marR="91432" anchor="ctr"/>
                </a:tc>
                <a:tc>
                  <a:txBody>
                    <a:bodyPr/>
                    <a:lstStyle/>
                    <a:p>
                      <a:r>
                        <a:rPr lang="en-US" sz="1400"/>
                        <a:t>C</a:t>
                      </a:r>
                      <a:endParaRPr lang="en-US" sz="1400" dirty="0"/>
                    </a:p>
                  </a:txBody>
                  <a:tcPr marL="91432" marR="91432" anchor="ctr"/>
                </a:tc>
                <a:tc>
                  <a:txBody>
                    <a:bodyPr/>
                    <a:lstStyle/>
                    <a:p>
                      <a:r>
                        <a:rPr lang="en-US" sz="1400"/>
                        <a:t> Palmer amaranth; Common barnyard grass; Common purslane</a:t>
                      </a:r>
                      <a:endParaRPr lang="en-US" sz="1400" dirty="0"/>
                    </a:p>
                  </a:txBody>
                  <a:tcPr marL="91432" marR="91432" anchor="ctr"/>
                </a:tc>
                <a:tc>
                  <a:txBody>
                    <a:bodyPr/>
                    <a:lstStyle/>
                    <a:p>
                      <a:r>
                        <a:rPr lang="en-US" sz="1600" dirty="0"/>
                        <a:t>Y</a:t>
                      </a:r>
                    </a:p>
                  </a:txBody>
                  <a:tcPr marL="91432" marR="91432" anchor="ctr"/>
                </a:tc>
                <a:extLst>
                  <a:ext uri="{0D108BD9-81ED-4DB2-BD59-A6C34878D82A}">
                    <a16:rowId xmlns:a16="http://schemas.microsoft.com/office/drawing/2014/main" val="3657089594"/>
                  </a:ext>
                </a:extLst>
              </a:tr>
              <a:tr h="540532">
                <a:tc>
                  <a:txBody>
                    <a:bodyPr/>
                    <a:lstStyle/>
                    <a:p>
                      <a:r>
                        <a:rPr lang="en-US" sz="1400" dirty="0"/>
                        <a:t>USSE0H4312020</a:t>
                      </a:r>
                    </a:p>
                  </a:txBody>
                  <a:tcPr marL="91432" marR="91432" anchor="ctr"/>
                </a:tc>
                <a:tc>
                  <a:txBody>
                    <a:bodyPr/>
                    <a:lstStyle/>
                    <a:p>
                      <a:pPr algn="ctr"/>
                      <a:r>
                        <a:rPr lang="en-US" sz="1400" dirty="0"/>
                        <a:t>AR</a:t>
                      </a:r>
                    </a:p>
                  </a:txBody>
                  <a:tcPr marL="91432" marR="91432" anchor="ctr"/>
                </a:tc>
                <a:tc>
                  <a:txBody>
                    <a:bodyPr/>
                    <a:lstStyle/>
                    <a:p>
                      <a:r>
                        <a:rPr lang="en-US" sz="1400" dirty="0"/>
                        <a:t>David Black</a:t>
                      </a:r>
                    </a:p>
                  </a:txBody>
                  <a:tcPr marL="91432" marR="91432" anchor="ctr"/>
                </a:tc>
                <a:tc>
                  <a:txBody>
                    <a:bodyPr/>
                    <a:lstStyle/>
                    <a:p>
                      <a:r>
                        <a:rPr lang="en-US" sz="1400" dirty="0"/>
                        <a:t>P</a:t>
                      </a:r>
                    </a:p>
                  </a:txBody>
                  <a:tcPr marL="91432" marR="91432" anchor="ctr"/>
                </a:tc>
                <a:tc>
                  <a:txBody>
                    <a:bodyPr/>
                    <a:lstStyle/>
                    <a:p>
                      <a:r>
                        <a:rPr lang="en-US" sz="1600" dirty="0"/>
                        <a:t>amaranth, Palmer; barnyardgrass; morningglory, ivyleaf; carpetweed</a:t>
                      </a:r>
                    </a:p>
                  </a:txBody>
                  <a:tcPr marL="91432" marR="91432" anchor="ctr"/>
                </a:tc>
                <a:tc>
                  <a:txBody>
                    <a:bodyPr/>
                    <a:lstStyle/>
                    <a:p>
                      <a:r>
                        <a:rPr lang="en-US" sz="1600" dirty="0"/>
                        <a:t>Y</a:t>
                      </a:r>
                    </a:p>
                  </a:txBody>
                  <a:tcPr marL="91432" marR="91432" anchor="ctr"/>
                </a:tc>
                <a:extLst>
                  <a:ext uri="{0D108BD9-81ED-4DB2-BD59-A6C34878D82A}">
                    <a16:rowId xmlns:a16="http://schemas.microsoft.com/office/drawing/2014/main" val="2608838842"/>
                  </a:ext>
                </a:extLst>
              </a:tr>
            </a:tbl>
          </a:graphicData>
        </a:graphic>
      </p:graphicFrame>
      <p:sp>
        <p:nvSpPr>
          <p:cNvPr id="2" name="TextBox 1">
            <a:extLst>
              <a:ext uri="{FF2B5EF4-FFF2-40B4-BE49-F238E27FC236}">
                <a16:creationId xmlns:a16="http://schemas.microsoft.com/office/drawing/2014/main" id="{80E13602-9898-4672-A647-C565B399FA46}"/>
              </a:ext>
            </a:extLst>
          </p:cNvPr>
          <p:cNvSpPr txBox="1"/>
          <p:nvPr/>
        </p:nvSpPr>
        <p:spPr>
          <a:xfrm>
            <a:off x="127000" y="5080000"/>
            <a:ext cx="2540000" cy="635000"/>
          </a:xfrm>
          <a:prstGeom prst="rect">
            <a:avLst/>
          </a:prstGeom>
          <a:noFill/>
        </p:spPr>
        <p:txBody>
          <a:bodyPr vert="horz" wrap="square" rtlCol="0">
            <a:noAutofit/>
          </a:bodyPr>
          <a:lstStyle/>
          <a:p>
            <a:pPr>
              <a:spcBef>
                <a:spcPts val="0"/>
              </a:spcBef>
              <a:spcAft>
                <a:spcPts val="600"/>
              </a:spcAft>
            </a:pPr>
            <a:r>
              <a:rPr lang="en-US" sz="1100">
                <a:latin typeface="Arial" panose="020B0604020202020204" pitchFamily="34" charset="0"/>
              </a:rPr>
              <a:t>* Placement 
C = Contracted Trial 
I = In-House Trial 
P = Public Institution Trial </a:t>
            </a:r>
            <a:endParaRPr lang="en-US" sz="1100" dirty="0" err="1">
              <a:latin typeface="Arial" panose="020B0604020202020204" pitchFamily="34" charset="0"/>
            </a:endParaRP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dirty="0"/>
              <a:t>Results: Weed Control</a:t>
            </a:r>
          </a:p>
        </p:txBody>
      </p:sp>
      <p:sp>
        <p:nvSpPr>
          <p:cNvPr id="36867" name="Content Placeholder 2"/>
          <p:cNvSpPr>
            <a:spLocks noGrp="1"/>
          </p:cNvSpPr>
          <p:nvPr>
            <p:ph idx="1"/>
          </p:nvPr>
        </p:nvSpPr>
        <p:spPr>
          <a:xfrm>
            <a:off x="342106" y="457200"/>
            <a:ext cx="8459787" cy="5103813"/>
          </a:xfrm>
        </p:spPr>
        <p:txBody>
          <a:bodyPr/>
          <a:lstStyle/>
          <a:p>
            <a:pPr marL="400050" lvl="1" indent="0" eaLnBrk="1" hangingPunct="1">
              <a:buNone/>
            </a:pPr>
            <a:endParaRPr lang="en-US" dirty="0">
              <a:solidFill>
                <a:srgbClr val="000000"/>
              </a:solidFill>
            </a:endParaRPr>
          </a:p>
          <a:p>
            <a:pPr eaLnBrk="1" hangingPunct="1"/>
            <a:r>
              <a:rPr lang="en-US" b="1" dirty="0">
                <a:solidFill>
                  <a:srgbClr val="000000"/>
                </a:solidFill>
              </a:rPr>
              <a:t>Broadleaf weed control was &gt;90% at 3-5 DAA with all Caparol premixes, this was also true at the 8-9 DAA, however, A22744D did provide the overall highest broadleaf weed control as well as the most consistent.</a:t>
            </a:r>
          </a:p>
          <a:p>
            <a:pPr eaLnBrk="1" hangingPunct="1"/>
            <a:r>
              <a:rPr lang="en-US" b="1" dirty="0">
                <a:solidFill>
                  <a:srgbClr val="000000"/>
                </a:solidFill>
              </a:rPr>
              <a:t>Broadleaf weed control averaged 87-95% with the CIPHER tank mixes, 3-5 DAA.  However, by 8-9 DAA, control was less than 90% with the CIPHER compounds, except for SYN550593 1000g + AMS 2.5% + SLES 1.25% + Ontarget 0.5%.</a:t>
            </a:r>
          </a:p>
          <a:p>
            <a:pPr eaLnBrk="1" hangingPunct="1"/>
            <a:r>
              <a:rPr lang="en-US" b="1" dirty="0">
                <a:solidFill>
                  <a:srgbClr val="000000"/>
                </a:solidFill>
              </a:rPr>
              <a:t>Grass weed control was &gt;90% at 3-5 DAA with all Caparol premixes, this was also true at the 8-9 DAA, however, A22744D did provide the overall highest grass weed control as well as the most consistent.</a:t>
            </a:r>
          </a:p>
          <a:p>
            <a:pPr eaLnBrk="1" hangingPunct="1"/>
            <a:r>
              <a:rPr lang="en-US" b="1" dirty="0">
                <a:solidFill>
                  <a:srgbClr val="000000"/>
                </a:solidFill>
              </a:rPr>
              <a:t>Grass weed control averaged 82-95% with the CIPHER tank mixes, 3-5 DAA.  However, by 8-9 DAA, control was equal or greater than 90% with all the CIPHER compounds tank mixes, with SYN550593 1000g + AMS 2.5% + SLES 1.25% + Ontarget 0.5% providing the overall highest broadleaf weed control as well as the most consistent. </a:t>
            </a:r>
          </a:p>
          <a:p>
            <a:pPr eaLnBrk="1" hangingPunct="1"/>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t>Classification: CONFIDENTIAL- 2020 CPFD; HPQ101A4-2020US</a:t>
            </a:r>
            <a:endParaRPr lang="en-US" dirty="0"/>
          </a:p>
        </p:txBody>
      </p:sp>
    </p:spTree>
    <p:extLst>
      <p:ext uri="{BB962C8B-B14F-4D97-AF65-F5344CB8AC3E}">
        <p14:creationId xmlns:p14="http://schemas.microsoft.com/office/powerpoint/2010/main" val="3109712417"/>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85800" y="287737"/>
            <a:ext cx="6629400" cy="514350"/>
          </a:xfrm>
        </p:spPr>
        <p:txBody>
          <a:bodyPr/>
          <a:lstStyle/>
          <a:p>
            <a:r>
              <a:rPr lang="en-US" dirty="0"/>
              <a:t>Summary: Objectives answered &amp; additional conclusions/observations</a:t>
            </a:r>
          </a:p>
        </p:txBody>
      </p:sp>
      <p:sp>
        <p:nvSpPr>
          <p:cNvPr id="6147" name="Content Placeholder 2"/>
          <p:cNvSpPr>
            <a:spLocks noGrp="1"/>
          </p:cNvSpPr>
          <p:nvPr>
            <p:ph idx="1"/>
          </p:nvPr>
        </p:nvSpPr>
        <p:spPr>
          <a:xfrm>
            <a:off x="679938" y="914400"/>
            <a:ext cx="7778262" cy="5029200"/>
          </a:xfrm>
        </p:spPr>
        <p:txBody>
          <a:bodyPr/>
          <a:lstStyle/>
          <a:p>
            <a:r>
              <a:rPr lang="en-US" dirty="0"/>
              <a:t>1. Does the experimental formulation (treatments 5-8) in combination with adjuvants and drift reducing agents provide control of problem weeds with limited crop response.</a:t>
            </a:r>
          </a:p>
          <a:p>
            <a:r>
              <a:rPr lang="en-US" b="1" dirty="0">
                <a:solidFill>
                  <a:srgbClr val="000000"/>
                </a:solidFill>
              </a:rPr>
              <a:t>Broadleaf and grass weed control was the best with SYN550593 1000g + AMS 2.5% + SLES 1.25% + Ontarget 0.5%.</a:t>
            </a:r>
          </a:p>
          <a:p>
            <a:r>
              <a:rPr lang="en-US" b="1" dirty="0">
                <a:solidFill>
                  <a:srgbClr val="000000"/>
                </a:solidFill>
              </a:rPr>
              <a:t>SYN550593 1000 g + AMS 2.5 % provided the lowest crop response in regard to targeted cotton plants, 6.4%.   However, as additional adjuvants or drift adjuvants were added to the tank mix, so did the frequency of targeted and damaged cotton plants, resulting in 20% or greater damage.  </a:t>
            </a:r>
          </a:p>
          <a:p>
            <a:pPr eaLnBrk="1" hangingPunct="1"/>
            <a:endParaRPr lang="en-US" dirty="0">
              <a:solidFill>
                <a:srgbClr val="626469"/>
              </a:solidFill>
            </a:endParaRPr>
          </a:p>
        </p:txBody>
      </p:sp>
      <p:sp>
        <p:nvSpPr>
          <p:cNvPr id="4" name="Footer Placeholder 3"/>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323897802"/>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85800" y="287737"/>
            <a:ext cx="6629400" cy="514350"/>
          </a:xfrm>
        </p:spPr>
        <p:txBody>
          <a:bodyPr/>
          <a:lstStyle/>
          <a:p>
            <a:r>
              <a:rPr lang="en-US" dirty="0"/>
              <a:t>Summary: Objectives answered &amp; additional conclusions/observations</a:t>
            </a:r>
          </a:p>
        </p:txBody>
      </p:sp>
      <p:sp>
        <p:nvSpPr>
          <p:cNvPr id="6147" name="Content Placeholder 2"/>
          <p:cNvSpPr>
            <a:spLocks noGrp="1"/>
          </p:cNvSpPr>
          <p:nvPr>
            <p:ph idx="1"/>
          </p:nvPr>
        </p:nvSpPr>
        <p:spPr>
          <a:xfrm>
            <a:off x="679938" y="914400"/>
            <a:ext cx="7778262" cy="5029200"/>
          </a:xfrm>
        </p:spPr>
        <p:txBody>
          <a:bodyPr/>
          <a:lstStyle/>
          <a:p>
            <a:r>
              <a:rPr lang="en-US" dirty="0"/>
              <a:t>2. Does Caparol in tank mixtures with Gramoxone 3.0 SL in combination with drift reducing agents provide control of problem weeds with limited crop response. </a:t>
            </a:r>
          </a:p>
          <a:p>
            <a:pPr eaLnBrk="1" hangingPunct="1"/>
            <a:r>
              <a:rPr lang="en-US" b="1" dirty="0">
                <a:solidFill>
                  <a:srgbClr val="000000"/>
                </a:solidFill>
              </a:rPr>
              <a:t>A22744D formulation provided the highest and most consistent broadleaf and grass weed control.</a:t>
            </a:r>
          </a:p>
          <a:p>
            <a:pPr eaLnBrk="1" hangingPunct="1"/>
            <a:r>
              <a:rPr lang="en-US" b="1" dirty="0">
                <a:solidFill>
                  <a:srgbClr val="000000"/>
                </a:solidFill>
              </a:rPr>
              <a:t>A22744D provided the least number of targeted plants at application.</a:t>
            </a:r>
          </a:p>
          <a:p>
            <a:pPr eaLnBrk="1" hangingPunct="1"/>
            <a:r>
              <a:rPr lang="en-US" b="1" dirty="0">
                <a:solidFill>
                  <a:srgbClr val="000000"/>
                </a:solidFill>
              </a:rPr>
              <a:t>However, the least number of damaged plants and % phyto at 3 DAA occurred with A22744E formulation.</a:t>
            </a:r>
          </a:p>
        </p:txBody>
      </p:sp>
      <p:sp>
        <p:nvSpPr>
          <p:cNvPr id="4" name="Footer Placeholder 3"/>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3953086324"/>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4303-C9A4-4362-B92D-6C8C63F8BC99}"/>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E2B60A1E-BB96-4151-B3BD-E67056269680}"/>
              </a:ext>
            </a:extLst>
          </p:cNvPr>
          <p:cNvSpPr>
            <a:spLocks noGrp="1"/>
          </p:cNvSpPr>
          <p:nvPr>
            <p:ph idx="1"/>
          </p:nvPr>
        </p:nvSpPr>
        <p:spPr/>
        <p:txBody>
          <a:bodyPr/>
          <a:lstStyle/>
          <a:p>
            <a:r>
              <a:rPr lang="en-US" b="1" dirty="0">
                <a:solidFill>
                  <a:srgbClr val="000000"/>
                </a:solidFill>
              </a:rPr>
              <a:t>Continue to evaluate A22744D and A22744E for weed control using the Blue River Technology.</a:t>
            </a:r>
          </a:p>
          <a:p>
            <a:r>
              <a:rPr lang="en-US" b="1" dirty="0">
                <a:solidFill>
                  <a:srgbClr val="000000"/>
                </a:solidFill>
              </a:rPr>
              <a:t>CIPHER experimental – continue to look at this chemistry  in the Blue River Technology.  Consider putting this chemistry into a formulation similar to the Caparol premixes in hopes of lowering crop response and increases weed control.</a:t>
            </a:r>
          </a:p>
          <a:p>
            <a:r>
              <a:rPr lang="en-US" b="1" dirty="0">
                <a:solidFill>
                  <a:srgbClr val="000000"/>
                </a:solidFill>
              </a:rPr>
              <a:t>Consider using </a:t>
            </a:r>
            <a:r>
              <a:rPr lang="en-US" b="1" dirty="0" err="1">
                <a:solidFill>
                  <a:srgbClr val="000000"/>
                </a:solidFill>
              </a:rPr>
              <a:t>OnTarget</a:t>
            </a:r>
            <a:r>
              <a:rPr lang="en-US" b="1" dirty="0">
                <a:solidFill>
                  <a:srgbClr val="000000"/>
                </a:solidFill>
              </a:rPr>
              <a:t> as the drift agent in the formulations due to the better weed control with both formulations</a:t>
            </a:r>
          </a:p>
        </p:txBody>
      </p:sp>
      <p:sp>
        <p:nvSpPr>
          <p:cNvPr id="4" name="Footer Placeholder 3">
            <a:extLst>
              <a:ext uri="{FF2B5EF4-FFF2-40B4-BE49-F238E27FC236}">
                <a16:creationId xmlns:a16="http://schemas.microsoft.com/office/drawing/2014/main" id="{A811739A-A0D8-4D70-9035-2DDBD496492C}"/>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2059785052"/>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3BD9-4AA1-43F9-BDE2-ACE6B7BFF7BC}"/>
              </a:ext>
            </a:extLst>
          </p:cNvPr>
          <p:cNvSpPr>
            <a:spLocks noGrp="1"/>
          </p:cNvSpPr>
          <p:nvPr>
            <p:ph type="title"/>
          </p:nvPr>
        </p:nvSpPr>
        <p:spPr>
          <a:xfrm>
            <a:off x="373063" y="88900"/>
            <a:ext cx="8453437" cy="812800"/>
          </a:xfrm>
        </p:spPr>
        <p:txBody>
          <a:bodyPr wrap="square" anchor="ctr">
            <a:normAutofit/>
          </a:bodyPr>
          <a:lstStyle/>
          <a:p>
            <a:r>
              <a:rPr lang="en-US" dirty="0"/>
              <a:t>TN Location</a:t>
            </a:r>
          </a:p>
        </p:txBody>
      </p:sp>
      <p:sp>
        <p:nvSpPr>
          <p:cNvPr id="10" name="Content Placeholder 2">
            <a:extLst>
              <a:ext uri="{FF2B5EF4-FFF2-40B4-BE49-F238E27FC236}">
                <a16:creationId xmlns:a16="http://schemas.microsoft.com/office/drawing/2014/main" id="{80016D70-043D-43E5-90B6-DCB086DEEB40}"/>
              </a:ext>
            </a:extLst>
          </p:cNvPr>
          <p:cNvSpPr>
            <a:spLocks noGrp="1"/>
          </p:cNvSpPr>
          <p:nvPr>
            <p:ph sz="half" idx="1"/>
          </p:nvPr>
        </p:nvSpPr>
        <p:spPr>
          <a:xfrm>
            <a:off x="373063" y="1211263"/>
            <a:ext cx="4152900" cy="4730750"/>
          </a:xfrm>
        </p:spPr>
        <p:txBody>
          <a:bodyPr/>
          <a:lstStyle/>
          <a:p>
            <a:r>
              <a:rPr lang="en-US" dirty="0"/>
              <a:t>Tostitos spraying June 28</a:t>
            </a:r>
            <a:r>
              <a:rPr lang="en-US" baseline="30000" dirty="0"/>
              <a:t>th</a:t>
            </a:r>
            <a:r>
              <a:rPr lang="en-US" dirty="0"/>
              <a:t>, 2020</a:t>
            </a:r>
          </a:p>
          <a:p>
            <a:r>
              <a:rPr lang="en-US" dirty="0"/>
              <a:t>Spraying was delayed a week due to wet weather and weeds got bigger than wanted</a:t>
            </a:r>
          </a:p>
          <a:p>
            <a:r>
              <a:rPr lang="en-US" dirty="0"/>
              <a:t>Allot of deer damage at this location</a:t>
            </a:r>
          </a:p>
        </p:txBody>
      </p:sp>
      <p:pic>
        <p:nvPicPr>
          <p:cNvPr id="5" name="IMG_5455">
            <a:hlinkClick r:id="" action="ppaction://media"/>
            <a:extLst>
              <a:ext uri="{FF2B5EF4-FFF2-40B4-BE49-F238E27FC236}">
                <a16:creationId xmlns:a16="http://schemas.microsoft.com/office/drawing/2014/main" id="{24E04607-D649-4ACB-82B8-D83DE6F42EC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425083" y="1211263"/>
            <a:ext cx="2661046" cy="4730750"/>
          </a:xfrm>
          <a:noFill/>
        </p:spPr>
      </p:pic>
      <p:sp>
        <p:nvSpPr>
          <p:cNvPr id="4" name="Footer Placeholder 3">
            <a:extLst>
              <a:ext uri="{FF2B5EF4-FFF2-40B4-BE49-F238E27FC236}">
                <a16:creationId xmlns:a16="http://schemas.microsoft.com/office/drawing/2014/main" id="{BD1DE42C-9B1D-4C77-A5A6-01FF42C95391}"/>
              </a:ext>
            </a:extLst>
          </p:cNvPr>
          <p:cNvSpPr>
            <a:spLocks noGrp="1"/>
          </p:cNvSpPr>
          <p:nvPr>
            <p:ph type="ftr" sz="quarter" idx="10"/>
          </p:nvPr>
        </p:nvSpPr>
        <p:spPr>
          <a:xfrm>
            <a:off x="792163" y="6483350"/>
            <a:ext cx="5753100" cy="376238"/>
          </a:xfrm>
        </p:spPr>
        <p:txBody>
          <a:bodyPr wrap="square" anchor="t">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0471650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373063" y="152400"/>
            <a:ext cx="8459787" cy="5789613"/>
          </a:xfrm>
        </p:spPr>
        <p:txBody>
          <a:bodyPr/>
          <a:lstStyle/>
          <a:p>
            <a:pPr marL="0" indent="0" eaLnBrk="1" hangingPunct="1">
              <a:buNone/>
            </a:pPr>
            <a:r>
              <a:rPr lang="en-US" sz="1200" b="1" dirty="0">
                <a:solidFill>
                  <a:srgbClr val="0A0A0A"/>
                </a:solidFill>
              </a:rPr>
              <a:t>Title: Evaluation of an experimental herbicide formulation alone, and </a:t>
            </a:r>
            <a:r>
              <a:rPr lang="en-US" sz="1200" b="1" dirty="0" err="1">
                <a:solidFill>
                  <a:srgbClr val="0A0A0A"/>
                </a:solidFill>
              </a:rPr>
              <a:t>Caparol</a:t>
            </a:r>
            <a:r>
              <a:rPr lang="en-US" sz="1200" b="1" dirty="0">
                <a:solidFill>
                  <a:srgbClr val="0A0A0A"/>
                </a:solidFill>
              </a:rPr>
              <a:t> in tank mix with </a:t>
            </a:r>
            <a:r>
              <a:rPr lang="en-US" sz="1200" b="1" dirty="0" err="1">
                <a:solidFill>
                  <a:srgbClr val="0A0A0A"/>
                </a:solidFill>
              </a:rPr>
              <a:t>Gramoxone</a:t>
            </a:r>
            <a:r>
              <a:rPr lang="en-US" sz="1200" b="1" dirty="0">
                <a:solidFill>
                  <a:srgbClr val="0A0A0A"/>
                </a:solidFill>
              </a:rPr>
              <a:t> 3.0 SL, for weed control and crop safety in cotton using See and Spray Technology</a:t>
            </a:r>
          </a:p>
          <a:p>
            <a:pPr marL="0" indent="0" eaLnBrk="1" hangingPunct="1">
              <a:buNone/>
            </a:pPr>
            <a:r>
              <a:rPr lang="en-US" sz="1200" b="1" dirty="0">
                <a:solidFill>
                  <a:srgbClr val="0A0A0A"/>
                </a:solidFill>
              </a:rPr>
              <a:t>Trial: USSG0H4542020</a:t>
            </a:r>
          </a:p>
          <a:p>
            <a:pPr marL="0" indent="0" eaLnBrk="1" hangingPunct="1">
              <a:buNone/>
            </a:pPr>
            <a:endParaRPr lang="en-US" sz="1200" b="1" dirty="0">
              <a:solidFill>
                <a:srgbClr val="0A0A0A"/>
              </a:solidFill>
            </a:endParaRPr>
          </a:p>
          <a:p>
            <a:pPr marL="0" indent="0" eaLnBrk="1" hangingPunct="1">
              <a:buNone/>
            </a:pPr>
            <a:r>
              <a:rPr lang="en-US" sz="1200" b="1" dirty="0">
                <a:solidFill>
                  <a:srgbClr val="0A0A0A"/>
                </a:solidFill>
              </a:rPr>
              <a:t>SITE INFORMATION:</a:t>
            </a:r>
          </a:p>
          <a:p>
            <a:pPr marL="0" indent="0" eaLnBrk="1" hangingPunct="1">
              <a:buNone/>
            </a:pPr>
            <a:r>
              <a:rPr lang="en-US" sz="1200" b="1" dirty="0">
                <a:solidFill>
                  <a:srgbClr val="0A0A0A"/>
                </a:solidFill>
              </a:rPr>
              <a:t>Location: Holloway James FS</a:t>
            </a:r>
          </a:p>
          <a:p>
            <a:pPr marL="0" indent="0" eaLnBrk="1" hangingPunct="1">
              <a:buNone/>
            </a:pPr>
            <a:r>
              <a:rPr lang="en-US" sz="1200" b="1" dirty="0">
                <a:solidFill>
                  <a:srgbClr val="0A0A0A"/>
                </a:solidFill>
              </a:rPr>
              <a:t>Address: 7518 Smythe Farm Rd   Memphis, TN</a:t>
            </a:r>
          </a:p>
          <a:p>
            <a:pPr marL="0" indent="0" eaLnBrk="1" hangingPunct="1">
              <a:buNone/>
            </a:pPr>
            <a:endParaRPr lang="en-US" sz="1200" b="1" dirty="0">
              <a:solidFill>
                <a:srgbClr val="0A0A0A"/>
              </a:solidFill>
            </a:endParaRPr>
          </a:p>
          <a:p>
            <a:pPr marL="0" indent="0" eaLnBrk="1" hangingPunct="1">
              <a:buNone/>
            </a:pPr>
            <a:r>
              <a:rPr lang="en-US" sz="1200" b="1" dirty="0">
                <a:solidFill>
                  <a:srgbClr val="0A0A0A"/>
                </a:solidFill>
              </a:rPr>
              <a:t>Soil Texture:				Tillage Type: conventional-till</a:t>
            </a:r>
          </a:p>
          <a:p>
            <a:pPr marL="0" indent="0" eaLnBrk="1" hangingPunct="1">
              <a:buNone/>
            </a:pPr>
            <a:r>
              <a:rPr lang="en-US" sz="1200" b="1" dirty="0">
                <a:solidFill>
                  <a:srgbClr val="0A0A0A"/>
                </a:solidFill>
              </a:rPr>
              <a:t>PLOT WIDTH: 	6.333 ft		REPS: 3</a:t>
            </a:r>
          </a:p>
          <a:p>
            <a:pPr marL="0" indent="0" eaLnBrk="1" hangingPunct="1">
              <a:buNone/>
            </a:pPr>
            <a:r>
              <a:rPr lang="en-US" sz="1200" b="1" dirty="0">
                <a:solidFill>
                  <a:srgbClr val="0A0A0A"/>
                </a:solidFill>
              </a:rPr>
              <a:t>PLOT LENGTH: 	100 ft		TREATMENTS: 8</a:t>
            </a:r>
          </a:p>
          <a:p>
            <a:pPr marL="0" indent="0" eaLnBrk="1" hangingPunct="1">
              <a:buNone/>
            </a:pPr>
            <a:r>
              <a:rPr lang="en-US" sz="1200" b="1" dirty="0">
                <a:solidFill>
                  <a:srgbClr val="0A0A0A"/>
                </a:solidFill>
              </a:rPr>
              <a:t>STUDY DESIGN: 	RACOBL</a:t>
            </a:r>
          </a:p>
          <a:p>
            <a:pPr marL="0" indent="0" eaLnBrk="1" hangingPunct="1">
              <a:buNone/>
            </a:pPr>
            <a:endParaRPr lang="en-US" sz="1200" b="1" dirty="0">
              <a:solidFill>
                <a:srgbClr val="0A0A0A"/>
              </a:solidFill>
            </a:endParaRPr>
          </a:p>
          <a:p>
            <a:pPr marL="0" indent="0" eaLnBrk="1" hangingPunct="1">
              <a:buNone/>
            </a:pPr>
            <a:r>
              <a:rPr lang="en-US" sz="1200" b="1" dirty="0">
                <a:solidFill>
                  <a:srgbClr val="0A0A0A"/>
                </a:solidFill>
              </a:rPr>
              <a:t>OVERALL MOISTURE CONDITION:</a:t>
            </a:r>
          </a:p>
          <a:p>
            <a:pPr marL="0" indent="0" eaLnBrk="1" hangingPunct="1">
              <a:buNone/>
            </a:pPr>
            <a:r>
              <a:rPr lang="en-US" sz="1200" b="1" dirty="0">
                <a:solidFill>
                  <a:srgbClr val="0A0A0A"/>
                </a:solidFill>
              </a:rPr>
              <a:t>APPL	Date		Soil Temperature	Moisture:</a:t>
            </a:r>
          </a:p>
          <a:p>
            <a:pPr marL="0" indent="0" eaLnBrk="1" hangingPunct="1">
              <a:buNone/>
            </a:pPr>
            <a:endParaRPr lang="en-US" sz="1200" b="1" dirty="0">
              <a:solidFill>
                <a:srgbClr val="0A0A0A"/>
              </a:solidFill>
            </a:endParaRPr>
          </a:p>
          <a:p>
            <a:pPr marL="0" indent="0" eaLnBrk="1" hangingPunct="1">
              <a:buNone/>
            </a:pPr>
            <a:r>
              <a:rPr lang="en-US" sz="1200" b="1" dirty="0">
                <a:solidFill>
                  <a:srgbClr val="0A0A0A"/>
                </a:solidFill>
              </a:rPr>
              <a:t>A	Jun-28-2020		   81 f		GOOD</a:t>
            </a:r>
          </a:p>
          <a:p>
            <a:pPr marL="0" indent="0" eaLnBrk="1" hangingPunct="1">
              <a:buNone/>
            </a:pPr>
            <a:r>
              <a:rPr lang="en-US" sz="1200" b="1" dirty="0">
                <a:solidFill>
                  <a:srgbClr val="0A0A0A"/>
                </a:solidFill>
              </a:rPr>
              <a:t>B	Jun-28-2020		   81 f		GOOD</a:t>
            </a:r>
          </a:p>
          <a:p>
            <a:pPr marL="0" indent="0" eaLnBrk="1" hangingPunct="1">
              <a:buNone/>
            </a:pPr>
            <a:endParaRPr lang="en-US" sz="1200" b="1" dirty="0">
              <a:solidFill>
                <a:srgbClr val="0A0A0A"/>
              </a:solidFill>
            </a:endParaRPr>
          </a:p>
          <a:p>
            <a:pPr marL="0" indent="0" eaLnBrk="1" hangingPunct="1">
              <a:buNone/>
            </a:pPr>
            <a:endParaRPr lang="en-US" sz="1200" b="1" dirty="0">
              <a:solidFill>
                <a:srgbClr val="0A0A0A"/>
              </a:solidFill>
            </a:endParaRPr>
          </a:p>
          <a:p>
            <a:pPr marL="0" indent="0" eaLnBrk="1" hangingPunct="1">
              <a:buNone/>
            </a:pPr>
            <a:r>
              <a:rPr lang="en-US" sz="1200" b="1" dirty="0">
                <a:solidFill>
                  <a:srgbClr val="0A0A0A"/>
                </a:solidFill>
              </a:rPr>
              <a:t>CROP INFORMATION:</a:t>
            </a:r>
          </a:p>
          <a:p>
            <a:pPr marL="0" indent="0" eaLnBrk="1" hangingPunct="1">
              <a:buNone/>
            </a:pPr>
            <a:r>
              <a:rPr lang="en-US" sz="1200" b="1" dirty="0">
                <a:solidFill>
                  <a:srgbClr val="0A0A0A"/>
                </a:solidFill>
              </a:rPr>
              <a:t>CROP: 		GOSSS		Variety: DP1646B2XF</a:t>
            </a:r>
          </a:p>
          <a:p>
            <a:pPr marL="0" indent="0" eaLnBrk="1" hangingPunct="1">
              <a:buNone/>
            </a:pPr>
            <a:r>
              <a:rPr lang="en-US" sz="1200" b="1" dirty="0">
                <a:solidFill>
                  <a:srgbClr val="0A0A0A"/>
                </a:solidFill>
              </a:rPr>
              <a:t>PLANTING DATE: 	May-26-2020		PLANTING_METHOD: 	direct drilled</a:t>
            </a:r>
          </a:p>
          <a:p>
            <a:pPr marL="0" indent="0" eaLnBrk="1" hangingPunct="1">
              <a:buNone/>
            </a:pPr>
            <a:r>
              <a:rPr lang="en-US" sz="1200" b="1" dirty="0">
                <a:solidFill>
                  <a:srgbClr val="0A0A0A"/>
                </a:solidFill>
              </a:rPr>
              <a:t>PLANTING RATE: 	4		Depth: 1 in</a:t>
            </a:r>
            <a:endParaRPr lang="en-US" sz="1000" dirty="0">
              <a:solidFill>
                <a:srgbClr val="0A0A0A"/>
              </a:solidFill>
            </a:endParaRPr>
          </a:p>
        </p:txBody>
      </p:sp>
      <p:sp>
        <p:nvSpPr>
          <p:cNvPr id="30724"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HPQ101A4-2020US</a:t>
            </a:r>
            <a:endParaRPr lang="en-US" dirty="0"/>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EAEC-1A5A-4314-85F8-93CB15B5E0C9}"/>
              </a:ext>
            </a:extLst>
          </p:cNvPr>
          <p:cNvSpPr>
            <a:spLocks noGrp="1"/>
          </p:cNvSpPr>
          <p:nvPr>
            <p:ph type="title"/>
          </p:nvPr>
        </p:nvSpPr>
        <p:spPr/>
        <p:txBody>
          <a:bodyPr/>
          <a:lstStyle/>
          <a:p>
            <a:r>
              <a:rPr lang="en-US" dirty="0"/>
              <a:t>Pest at Application</a:t>
            </a:r>
          </a:p>
        </p:txBody>
      </p:sp>
      <p:sp>
        <p:nvSpPr>
          <p:cNvPr id="3" name="Content Placeholder 2">
            <a:extLst>
              <a:ext uri="{FF2B5EF4-FFF2-40B4-BE49-F238E27FC236}">
                <a16:creationId xmlns:a16="http://schemas.microsoft.com/office/drawing/2014/main" id="{5DD00AED-DB9F-4B59-BE7B-1B3EE79A3062}"/>
              </a:ext>
            </a:extLst>
          </p:cNvPr>
          <p:cNvSpPr>
            <a:spLocks noGrp="1"/>
          </p:cNvSpPr>
          <p:nvPr>
            <p:ph idx="1"/>
          </p:nvPr>
        </p:nvSpPr>
        <p:spPr/>
        <p:txBody>
          <a:bodyPr/>
          <a:lstStyle/>
          <a:p>
            <a:pPr marL="0" indent="0">
              <a:buNone/>
            </a:pPr>
            <a:r>
              <a:rPr lang="en-US" sz="1200" b="1" dirty="0">
                <a:solidFill>
                  <a:srgbClr val="000000"/>
                </a:solidFill>
              </a:rPr>
              <a:t>Pest Stage At APPLICATION: </a:t>
            </a:r>
          </a:p>
          <a:p>
            <a:pPr marL="0" indent="0">
              <a:buNone/>
            </a:pPr>
            <a:r>
              <a:rPr lang="en-US" sz="1200" b="1" dirty="0">
                <a:solidFill>
                  <a:srgbClr val="000000"/>
                </a:solidFill>
              </a:rPr>
              <a:t>A	Jun-28-2020</a:t>
            </a:r>
          </a:p>
          <a:p>
            <a:pPr marL="0" indent="0">
              <a:buNone/>
            </a:pPr>
            <a:r>
              <a:rPr lang="en-US" sz="1200" b="1" dirty="0">
                <a:solidFill>
                  <a:srgbClr val="000000"/>
                </a:solidFill>
              </a:rPr>
              <a:t>Pest: 	AMAPA	Amaranthus </a:t>
            </a:r>
            <a:r>
              <a:rPr lang="en-US" sz="1200" b="1" dirty="0" err="1">
                <a:solidFill>
                  <a:srgbClr val="000000"/>
                </a:solidFill>
              </a:rPr>
              <a:t>palmeri</a:t>
            </a:r>
            <a:r>
              <a:rPr lang="en-US" sz="1200" b="1" dirty="0">
                <a:solidFill>
                  <a:srgbClr val="000000"/>
                </a:solidFill>
              </a:rPr>
              <a:t>	amaranth, Palmer</a:t>
            </a:r>
          </a:p>
          <a:p>
            <a:pPr marL="0" indent="0">
              <a:buNone/>
            </a:pPr>
            <a:r>
              <a:rPr lang="en-US" sz="1200" b="1" dirty="0">
                <a:solidFill>
                  <a:srgbClr val="000000"/>
                </a:solidFill>
              </a:rPr>
              <a:t>Pest Height:	2 in	7</a:t>
            </a:r>
          </a:p>
          <a:p>
            <a:pPr marL="0" indent="0">
              <a:buNone/>
            </a:pPr>
            <a:r>
              <a:rPr lang="en-US" sz="1200" b="1" dirty="0">
                <a:solidFill>
                  <a:srgbClr val="000000"/>
                </a:solidFill>
              </a:rPr>
              <a:t>Stage: 	14	15</a:t>
            </a:r>
          </a:p>
          <a:p>
            <a:pPr marL="0" indent="0">
              <a:buNone/>
            </a:pPr>
            <a:r>
              <a:rPr lang="en-US" sz="1200" b="1" dirty="0">
                <a:solidFill>
                  <a:srgbClr val="000000"/>
                </a:solidFill>
              </a:rPr>
              <a:t>Density: 	2 </a:t>
            </a:r>
            <a:r>
              <a:rPr lang="en-US" sz="1200" b="1" dirty="0" err="1">
                <a:solidFill>
                  <a:srgbClr val="000000"/>
                </a:solidFill>
              </a:rPr>
              <a:t>pla</a:t>
            </a:r>
            <a:r>
              <a:rPr lang="en-US" sz="1200" b="1" dirty="0">
                <a:solidFill>
                  <a:srgbClr val="000000"/>
                </a:solidFill>
              </a:rPr>
              <a:t>/m2</a:t>
            </a:r>
          </a:p>
          <a:p>
            <a:pPr marL="0" indent="0">
              <a:buNone/>
            </a:pPr>
            <a:endParaRPr lang="en-US" sz="1200" b="1" dirty="0">
              <a:solidFill>
                <a:srgbClr val="000000"/>
              </a:solidFill>
            </a:endParaRPr>
          </a:p>
          <a:p>
            <a:pPr marL="0" indent="0">
              <a:buNone/>
            </a:pPr>
            <a:r>
              <a:rPr lang="en-US" sz="1200" b="1" dirty="0">
                <a:solidFill>
                  <a:srgbClr val="000000"/>
                </a:solidFill>
              </a:rPr>
              <a:t>Pest: 	ECHCG	</a:t>
            </a:r>
            <a:r>
              <a:rPr lang="en-US" sz="1200" b="1" dirty="0" err="1">
                <a:solidFill>
                  <a:srgbClr val="000000"/>
                </a:solidFill>
              </a:rPr>
              <a:t>Echinochloa</a:t>
            </a:r>
            <a:r>
              <a:rPr lang="en-US" sz="1200" b="1" dirty="0">
                <a:solidFill>
                  <a:srgbClr val="000000"/>
                </a:solidFill>
              </a:rPr>
              <a:t> crus-</a:t>
            </a:r>
            <a:r>
              <a:rPr lang="en-US" sz="1200" b="1" dirty="0" err="1">
                <a:solidFill>
                  <a:srgbClr val="000000"/>
                </a:solidFill>
              </a:rPr>
              <a:t>galli</a:t>
            </a:r>
            <a:r>
              <a:rPr lang="en-US" sz="1200" b="1" dirty="0">
                <a:solidFill>
                  <a:srgbClr val="000000"/>
                </a:solidFill>
              </a:rPr>
              <a:t>	barnyardgrass</a:t>
            </a:r>
          </a:p>
          <a:p>
            <a:pPr marL="0" indent="0">
              <a:buNone/>
            </a:pPr>
            <a:r>
              <a:rPr lang="en-US" sz="1200" b="1" dirty="0">
                <a:solidFill>
                  <a:srgbClr val="000000"/>
                </a:solidFill>
              </a:rPr>
              <a:t>Pest Height:	8 in	12</a:t>
            </a:r>
          </a:p>
          <a:p>
            <a:pPr marL="0" indent="0">
              <a:buNone/>
            </a:pPr>
            <a:r>
              <a:rPr lang="en-US" sz="1200" b="1" dirty="0">
                <a:solidFill>
                  <a:srgbClr val="000000"/>
                </a:solidFill>
              </a:rPr>
              <a:t>Stage: 	12	17</a:t>
            </a:r>
          </a:p>
          <a:p>
            <a:pPr marL="0" indent="0">
              <a:buNone/>
            </a:pPr>
            <a:r>
              <a:rPr lang="en-US" sz="1200" b="1" dirty="0">
                <a:solidFill>
                  <a:srgbClr val="000000"/>
                </a:solidFill>
              </a:rPr>
              <a:t>Density: 	7 </a:t>
            </a:r>
            <a:r>
              <a:rPr lang="en-US" sz="1200" b="1" dirty="0" err="1">
                <a:solidFill>
                  <a:srgbClr val="000000"/>
                </a:solidFill>
              </a:rPr>
              <a:t>pla</a:t>
            </a:r>
            <a:r>
              <a:rPr lang="en-US" sz="1200" b="1" dirty="0">
                <a:solidFill>
                  <a:srgbClr val="000000"/>
                </a:solidFill>
              </a:rPr>
              <a:t>/m2</a:t>
            </a:r>
          </a:p>
          <a:p>
            <a:pPr marL="0" indent="0">
              <a:buNone/>
            </a:pPr>
            <a:endParaRPr lang="en-US" sz="1200" b="1" dirty="0">
              <a:solidFill>
                <a:srgbClr val="000000"/>
              </a:solidFill>
            </a:endParaRPr>
          </a:p>
          <a:p>
            <a:pPr marL="0" indent="0">
              <a:buNone/>
            </a:pPr>
            <a:r>
              <a:rPr lang="en-US" sz="1200" b="1" dirty="0">
                <a:solidFill>
                  <a:srgbClr val="000000"/>
                </a:solidFill>
              </a:rPr>
              <a:t>Pest: 	IPOHE	Ipomoea hederacea	morningglory, ivyleaf</a:t>
            </a:r>
          </a:p>
          <a:p>
            <a:pPr marL="0" indent="0">
              <a:buNone/>
            </a:pPr>
            <a:r>
              <a:rPr lang="en-US" sz="1200" b="1" dirty="0">
                <a:solidFill>
                  <a:srgbClr val="000000"/>
                </a:solidFill>
              </a:rPr>
              <a:t>Pest Height:	1 in	2</a:t>
            </a:r>
          </a:p>
          <a:p>
            <a:pPr marL="0" indent="0">
              <a:buNone/>
            </a:pPr>
            <a:r>
              <a:rPr lang="en-US" sz="1200" b="1" dirty="0">
                <a:solidFill>
                  <a:srgbClr val="000000"/>
                </a:solidFill>
              </a:rPr>
              <a:t>Stage: 	11	12</a:t>
            </a:r>
          </a:p>
          <a:p>
            <a:pPr marL="0" indent="0">
              <a:buNone/>
            </a:pPr>
            <a:r>
              <a:rPr lang="en-US" sz="1200" b="1" dirty="0">
                <a:solidFill>
                  <a:srgbClr val="000000"/>
                </a:solidFill>
              </a:rPr>
              <a:t>Density: 	2 </a:t>
            </a:r>
            <a:r>
              <a:rPr lang="en-US" sz="1200" b="1" dirty="0" err="1">
                <a:solidFill>
                  <a:srgbClr val="000000"/>
                </a:solidFill>
              </a:rPr>
              <a:t>pla</a:t>
            </a:r>
            <a:r>
              <a:rPr lang="en-US" sz="1200" b="1" dirty="0">
                <a:solidFill>
                  <a:srgbClr val="000000"/>
                </a:solidFill>
              </a:rPr>
              <a:t>/m2</a:t>
            </a:r>
          </a:p>
          <a:p>
            <a:pPr marL="0" indent="0">
              <a:buNone/>
            </a:pPr>
            <a:endParaRPr lang="en-US" sz="1200" b="1" dirty="0">
              <a:solidFill>
                <a:srgbClr val="000000"/>
              </a:solidFill>
            </a:endParaRPr>
          </a:p>
          <a:p>
            <a:pPr marL="0" indent="0">
              <a:buNone/>
            </a:pPr>
            <a:r>
              <a:rPr lang="en-US" sz="1200" b="1" dirty="0">
                <a:solidFill>
                  <a:srgbClr val="000000"/>
                </a:solidFill>
              </a:rPr>
              <a:t>B	Jun-28-2020</a:t>
            </a:r>
          </a:p>
          <a:p>
            <a:pPr marL="0" indent="0">
              <a:buNone/>
            </a:pPr>
            <a:r>
              <a:rPr lang="en-US" sz="1200" b="1" dirty="0">
                <a:solidFill>
                  <a:srgbClr val="000000"/>
                </a:solidFill>
              </a:rPr>
              <a:t>Pest: 	AMAPA	Amaranthus </a:t>
            </a:r>
            <a:r>
              <a:rPr lang="en-US" sz="1200" b="1" dirty="0" err="1">
                <a:solidFill>
                  <a:srgbClr val="000000"/>
                </a:solidFill>
              </a:rPr>
              <a:t>palmeri</a:t>
            </a:r>
            <a:r>
              <a:rPr lang="en-US" sz="1200" b="1" dirty="0">
                <a:solidFill>
                  <a:srgbClr val="000000"/>
                </a:solidFill>
              </a:rPr>
              <a:t>	amaranth, Palmer</a:t>
            </a:r>
          </a:p>
          <a:p>
            <a:pPr marL="0" indent="0">
              <a:buNone/>
            </a:pPr>
            <a:r>
              <a:rPr lang="en-US" sz="1200" b="1" dirty="0">
                <a:solidFill>
                  <a:srgbClr val="000000"/>
                </a:solidFill>
              </a:rPr>
              <a:t>Pest Height:	2 in	7</a:t>
            </a:r>
          </a:p>
          <a:p>
            <a:pPr marL="0" indent="0">
              <a:buNone/>
            </a:pPr>
            <a:r>
              <a:rPr lang="en-US" sz="1200" b="1" dirty="0">
                <a:solidFill>
                  <a:srgbClr val="000000"/>
                </a:solidFill>
              </a:rPr>
              <a:t>Stage: 	14	15</a:t>
            </a:r>
          </a:p>
          <a:p>
            <a:pPr marL="0" indent="0">
              <a:buNone/>
            </a:pPr>
            <a:r>
              <a:rPr lang="en-US" sz="1200" b="1" dirty="0">
                <a:solidFill>
                  <a:srgbClr val="000000"/>
                </a:solidFill>
              </a:rPr>
              <a:t>Density: 	2 </a:t>
            </a:r>
            <a:r>
              <a:rPr lang="en-US" sz="1200" b="1" dirty="0" err="1">
                <a:solidFill>
                  <a:srgbClr val="000000"/>
                </a:solidFill>
              </a:rPr>
              <a:t>pla</a:t>
            </a:r>
            <a:r>
              <a:rPr lang="en-US" sz="1200" b="1" dirty="0">
                <a:solidFill>
                  <a:srgbClr val="000000"/>
                </a:solidFill>
              </a:rPr>
              <a:t>/m2</a:t>
            </a:r>
          </a:p>
          <a:p>
            <a:pPr marL="0" indent="0">
              <a:buNone/>
            </a:pPr>
            <a:endParaRPr lang="en-US" sz="1200" b="1" dirty="0">
              <a:solidFill>
                <a:srgbClr val="000000"/>
              </a:solidFill>
            </a:endParaRPr>
          </a:p>
          <a:p>
            <a:pPr marL="0" indent="0">
              <a:buNone/>
            </a:pPr>
            <a:endParaRPr lang="en-US" sz="1200" dirty="0">
              <a:solidFill>
                <a:srgbClr val="000000"/>
              </a:solidFill>
            </a:endParaRPr>
          </a:p>
        </p:txBody>
      </p:sp>
      <p:sp>
        <p:nvSpPr>
          <p:cNvPr id="4" name="Footer Placeholder 3">
            <a:extLst>
              <a:ext uri="{FF2B5EF4-FFF2-40B4-BE49-F238E27FC236}">
                <a16:creationId xmlns:a16="http://schemas.microsoft.com/office/drawing/2014/main" id="{F21DE19D-90E7-45C1-B235-D7DE8BDF80C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2361132413"/>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EAEC-1A5A-4314-85F8-93CB15B5E0C9}"/>
              </a:ext>
            </a:extLst>
          </p:cNvPr>
          <p:cNvSpPr>
            <a:spLocks noGrp="1"/>
          </p:cNvSpPr>
          <p:nvPr>
            <p:ph type="title"/>
          </p:nvPr>
        </p:nvSpPr>
        <p:spPr/>
        <p:txBody>
          <a:bodyPr/>
          <a:lstStyle/>
          <a:p>
            <a:r>
              <a:rPr lang="en-US" dirty="0"/>
              <a:t>Pest at Application</a:t>
            </a:r>
          </a:p>
        </p:txBody>
      </p:sp>
      <p:sp>
        <p:nvSpPr>
          <p:cNvPr id="3" name="Content Placeholder 2">
            <a:extLst>
              <a:ext uri="{FF2B5EF4-FFF2-40B4-BE49-F238E27FC236}">
                <a16:creationId xmlns:a16="http://schemas.microsoft.com/office/drawing/2014/main" id="{5DD00AED-DB9F-4B59-BE7B-1B3EE79A3062}"/>
              </a:ext>
            </a:extLst>
          </p:cNvPr>
          <p:cNvSpPr>
            <a:spLocks noGrp="1"/>
          </p:cNvSpPr>
          <p:nvPr>
            <p:ph idx="1"/>
          </p:nvPr>
        </p:nvSpPr>
        <p:spPr/>
        <p:txBody>
          <a:bodyPr/>
          <a:lstStyle/>
          <a:p>
            <a:pPr marL="0" indent="0">
              <a:buNone/>
            </a:pPr>
            <a:r>
              <a:rPr lang="en-US" sz="1200" b="1" dirty="0">
                <a:solidFill>
                  <a:srgbClr val="000000"/>
                </a:solidFill>
              </a:rPr>
              <a:t>B	Jun-28-2020</a:t>
            </a:r>
          </a:p>
          <a:p>
            <a:pPr marL="0" indent="0">
              <a:buNone/>
            </a:pPr>
            <a:r>
              <a:rPr lang="en-US" sz="1200" b="1" dirty="0">
                <a:solidFill>
                  <a:srgbClr val="000000"/>
                </a:solidFill>
              </a:rPr>
              <a:t>Pest: 	ECHCG	</a:t>
            </a:r>
            <a:r>
              <a:rPr lang="en-US" sz="1200" b="1" dirty="0" err="1">
                <a:solidFill>
                  <a:srgbClr val="000000"/>
                </a:solidFill>
              </a:rPr>
              <a:t>Echinochloa</a:t>
            </a:r>
            <a:r>
              <a:rPr lang="en-US" sz="1200" b="1" dirty="0">
                <a:solidFill>
                  <a:srgbClr val="000000"/>
                </a:solidFill>
              </a:rPr>
              <a:t> crus-</a:t>
            </a:r>
            <a:r>
              <a:rPr lang="en-US" sz="1200" b="1" dirty="0" err="1">
                <a:solidFill>
                  <a:srgbClr val="000000"/>
                </a:solidFill>
              </a:rPr>
              <a:t>galli</a:t>
            </a:r>
            <a:r>
              <a:rPr lang="en-US" sz="1200" b="1" dirty="0">
                <a:solidFill>
                  <a:srgbClr val="000000"/>
                </a:solidFill>
              </a:rPr>
              <a:t>	barnyardgrass</a:t>
            </a:r>
          </a:p>
          <a:p>
            <a:pPr marL="0" indent="0">
              <a:buNone/>
            </a:pPr>
            <a:r>
              <a:rPr lang="en-US" sz="1200" b="1" dirty="0">
                <a:solidFill>
                  <a:srgbClr val="000000"/>
                </a:solidFill>
              </a:rPr>
              <a:t>Pest Height:	1 in	5</a:t>
            </a:r>
          </a:p>
          <a:p>
            <a:pPr marL="0" indent="0">
              <a:buNone/>
            </a:pPr>
            <a:r>
              <a:rPr lang="en-US" sz="1200" b="1" dirty="0">
                <a:solidFill>
                  <a:srgbClr val="000000"/>
                </a:solidFill>
              </a:rPr>
              <a:t>Stage: 	12	17</a:t>
            </a:r>
          </a:p>
          <a:p>
            <a:pPr marL="0" indent="0">
              <a:buNone/>
            </a:pPr>
            <a:r>
              <a:rPr lang="en-US" sz="1200" b="1" dirty="0">
                <a:solidFill>
                  <a:srgbClr val="000000"/>
                </a:solidFill>
              </a:rPr>
              <a:t>Density: 	7 </a:t>
            </a:r>
            <a:r>
              <a:rPr lang="en-US" sz="1200" b="1" dirty="0" err="1">
                <a:solidFill>
                  <a:srgbClr val="000000"/>
                </a:solidFill>
              </a:rPr>
              <a:t>pla</a:t>
            </a:r>
            <a:r>
              <a:rPr lang="en-US" sz="1200" b="1" dirty="0">
                <a:solidFill>
                  <a:srgbClr val="000000"/>
                </a:solidFill>
              </a:rPr>
              <a:t>/m2</a:t>
            </a:r>
          </a:p>
          <a:p>
            <a:pPr marL="0" indent="0">
              <a:buNone/>
            </a:pPr>
            <a:endParaRPr lang="en-US" sz="1200" b="1" dirty="0">
              <a:solidFill>
                <a:srgbClr val="000000"/>
              </a:solidFill>
            </a:endParaRPr>
          </a:p>
          <a:p>
            <a:pPr marL="0" indent="0">
              <a:buNone/>
            </a:pPr>
            <a:r>
              <a:rPr lang="en-US" sz="1200" b="1" dirty="0">
                <a:solidFill>
                  <a:srgbClr val="000000"/>
                </a:solidFill>
              </a:rPr>
              <a:t>Pest: 	IPOHE	Ipomoea hederacea	morningglory, ivyleaf</a:t>
            </a:r>
          </a:p>
          <a:p>
            <a:pPr marL="0" indent="0">
              <a:buNone/>
            </a:pPr>
            <a:r>
              <a:rPr lang="en-US" sz="1200" b="1" dirty="0">
                <a:solidFill>
                  <a:srgbClr val="000000"/>
                </a:solidFill>
              </a:rPr>
              <a:t>Pest Height:	1 in	2</a:t>
            </a:r>
          </a:p>
          <a:p>
            <a:pPr marL="0" indent="0">
              <a:buNone/>
            </a:pPr>
            <a:r>
              <a:rPr lang="en-US" sz="1200" b="1" dirty="0">
                <a:solidFill>
                  <a:srgbClr val="000000"/>
                </a:solidFill>
              </a:rPr>
              <a:t>Stage: 	11	12</a:t>
            </a:r>
          </a:p>
          <a:p>
            <a:pPr marL="0" indent="0">
              <a:buNone/>
            </a:pPr>
            <a:r>
              <a:rPr lang="en-US" sz="1200" b="1" dirty="0">
                <a:solidFill>
                  <a:srgbClr val="000000"/>
                </a:solidFill>
              </a:rPr>
              <a:t>Density: 	2 </a:t>
            </a:r>
            <a:r>
              <a:rPr lang="en-US" sz="1200" b="1" dirty="0" err="1">
                <a:solidFill>
                  <a:srgbClr val="000000"/>
                </a:solidFill>
              </a:rPr>
              <a:t>pla</a:t>
            </a:r>
            <a:r>
              <a:rPr lang="en-US" sz="1200" b="1" dirty="0">
                <a:solidFill>
                  <a:srgbClr val="000000"/>
                </a:solidFill>
              </a:rPr>
              <a:t>/m2</a:t>
            </a:r>
          </a:p>
          <a:p>
            <a:pPr marL="0" indent="0">
              <a:buNone/>
            </a:pPr>
            <a:endParaRPr lang="en-US" sz="1200" b="1" dirty="0">
              <a:solidFill>
                <a:srgbClr val="000000"/>
              </a:solidFill>
            </a:endParaRPr>
          </a:p>
          <a:p>
            <a:pPr marL="0" indent="0">
              <a:buNone/>
            </a:pPr>
            <a:endParaRPr lang="en-US" sz="1200" dirty="0">
              <a:solidFill>
                <a:srgbClr val="000000"/>
              </a:solidFill>
            </a:endParaRPr>
          </a:p>
        </p:txBody>
      </p:sp>
      <p:sp>
        <p:nvSpPr>
          <p:cNvPr id="4" name="Footer Placeholder 3">
            <a:extLst>
              <a:ext uri="{FF2B5EF4-FFF2-40B4-BE49-F238E27FC236}">
                <a16:creationId xmlns:a16="http://schemas.microsoft.com/office/drawing/2014/main" id="{F21DE19D-90E7-45C1-B235-D7DE8BDF80C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939466619"/>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373063" y="838201"/>
            <a:ext cx="8459787" cy="914400"/>
          </a:xfrm>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marL="0" indent="0" eaLnBrk="1" hangingPunct="1">
              <a:buNone/>
            </a:pPr>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HPQ101A4-2020US</a:t>
            </a:r>
            <a:endParaRPr lang="en-US" dirty="0"/>
          </a:p>
        </p:txBody>
      </p:sp>
      <p:sp>
        <p:nvSpPr>
          <p:cNvPr id="3" name="TextBox 2">
            <a:extLst>
              <a:ext uri="{FF2B5EF4-FFF2-40B4-BE49-F238E27FC236}">
                <a16:creationId xmlns:a16="http://schemas.microsoft.com/office/drawing/2014/main" id="{571F678F-F615-4982-BC2E-7C8248BDFE79}"/>
              </a:ext>
            </a:extLst>
          </p:cNvPr>
          <p:cNvSpPr txBox="1"/>
          <p:nvPr/>
        </p:nvSpPr>
        <p:spPr>
          <a:xfrm>
            <a:off x="533400" y="304800"/>
            <a:ext cx="8382000" cy="5714999"/>
          </a:xfrm>
          <a:prstGeom prst="rect">
            <a:avLst/>
          </a:prstGeom>
          <a:noFill/>
        </p:spPr>
        <p:txBody>
          <a:bodyPr wrap="square" rtlCol="0">
            <a:normAutofit/>
          </a:bodyPr>
          <a:lstStyle/>
          <a:p>
            <a:pPr>
              <a:spcBef>
                <a:spcPts val="0"/>
              </a:spcBef>
              <a:spcAft>
                <a:spcPts val="600"/>
              </a:spcAft>
            </a:pPr>
            <a:r>
              <a:rPr lang="en-US" sz="1200" b="1">
                <a:solidFill>
                  <a:srgbClr val="000000"/>
                </a:solidFill>
              </a:rPr>
              <a:t>Application Code: 	A</a:t>
            </a:r>
          </a:p>
          <a:p>
            <a:pPr>
              <a:spcBef>
                <a:spcPts val="0"/>
              </a:spcBef>
              <a:spcAft>
                <a:spcPts val="600"/>
              </a:spcAft>
            </a:pPr>
            <a:r>
              <a:rPr lang="en-US" sz="1200" b="1">
                <a:solidFill>
                  <a:srgbClr val="000000"/>
                </a:solidFill>
              </a:rPr>
              <a:t>Date Time: 		Jun-28-2020:10:45</a:t>
            </a:r>
          </a:p>
          <a:p>
            <a:pPr>
              <a:spcBef>
                <a:spcPts val="0"/>
              </a:spcBef>
              <a:spcAft>
                <a:spcPts val="600"/>
              </a:spcAft>
            </a:pPr>
            <a:r>
              <a:rPr lang="en-US" sz="1200" b="1">
                <a:solidFill>
                  <a:srgbClr val="000000"/>
                </a:solidFill>
              </a:rPr>
              <a:t>EQUIPMENT: 	Tostitos</a:t>
            </a:r>
          </a:p>
          <a:p>
            <a:pPr>
              <a:spcBef>
                <a:spcPts val="0"/>
              </a:spcBef>
              <a:spcAft>
                <a:spcPts val="600"/>
              </a:spcAft>
            </a:pPr>
            <a:r>
              <a:rPr lang="en-US" sz="1200" b="1">
                <a:solidFill>
                  <a:srgbClr val="000000"/>
                </a:solidFill>
              </a:rPr>
              <a:t>NOZZLE TYPE: 	FLAEVE</a:t>
            </a:r>
          </a:p>
          <a:p>
            <a:pPr>
              <a:spcBef>
                <a:spcPts val="0"/>
              </a:spcBef>
              <a:spcAft>
                <a:spcPts val="600"/>
              </a:spcAft>
            </a:pPr>
            <a:r>
              <a:rPr lang="en-US" sz="1200" b="1">
                <a:solidFill>
                  <a:srgbClr val="000000"/>
                </a:solidFill>
              </a:rPr>
              <a:t>SPACING: 		4 in</a:t>
            </a:r>
          </a:p>
          <a:p>
            <a:pPr>
              <a:spcBef>
                <a:spcPts val="0"/>
              </a:spcBef>
              <a:spcAft>
                <a:spcPts val="600"/>
              </a:spcAft>
            </a:pPr>
            <a:r>
              <a:rPr lang="en-US" sz="1200" b="1">
                <a:solidFill>
                  <a:srgbClr val="000000"/>
                </a:solidFill>
              </a:rPr>
              <a:t>BOOM LENGTH: 	 </a:t>
            </a:r>
          </a:p>
          <a:p>
            <a:pPr>
              <a:spcBef>
                <a:spcPts val="0"/>
              </a:spcBef>
              <a:spcAft>
                <a:spcPts val="600"/>
              </a:spcAft>
            </a:pPr>
            <a:r>
              <a:rPr lang="en-US" sz="1200" b="1">
                <a:solidFill>
                  <a:srgbClr val="000000"/>
                </a:solidFill>
              </a:rPr>
              <a:t>BAND WIDTH: 	 </a:t>
            </a:r>
          </a:p>
          <a:p>
            <a:pPr>
              <a:spcBef>
                <a:spcPts val="0"/>
              </a:spcBef>
              <a:spcAft>
                <a:spcPts val="600"/>
              </a:spcAft>
            </a:pPr>
            <a:r>
              <a:rPr lang="en-US" sz="1200" b="1">
                <a:solidFill>
                  <a:srgbClr val="000000"/>
                </a:solidFill>
              </a:rPr>
              <a:t>GROUND SPEED: 	4 mph</a:t>
            </a:r>
          </a:p>
          <a:p>
            <a:pPr>
              <a:spcBef>
                <a:spcPts val="0"/>
              </a:spcBef>
              <a:spcAft>
                <a:spcPts val="600"/>
              </a:spcAft>
            </a:pPr>
            <a:r>
              <a:rPr lang="en-US" sz="1200" b="1">
                <a:solidFill>
                  <a:srgbClr val="000000"/>
                </a:solidFill>
              </a:rPr>
              <a:t>PRESSURE: 		28 psi</a:t>
            </a:r>
          </a:p>
          <a:p>
            <a:pPr>
              <a:spcBef>
                <a:spcPts val="0"/>
              </a:spcBef>
              <a:spcAft>
                <a:spcPts val="600"/>
              </a:spcAft>
            </a:pPr>
            <a:r>
              <a:rPr lang="en-US" sz="1200" b="1">
                <a:solidFill>
                  <a:srgbClr val="000000"/>
                </a:solidFill>
              </a:rPr>
              <a:t>SPRAY VOLUME: 	55 gal/ac</a:t>
            </a:r>
          </a:p>
          <a:p>
            <a:pPr>
              <a:spcBef>
                <a:spcPts val="0"/>
              </a:spcBef>
              <a:spcAft>
                <a:spcPts val="600"/>
              </a:spcAft>
            </a:pPr>
            <a:r>
              <a:rPr lang="en-US" sz="1200" b="1">
                <a:solidFill>
                  <a:srgbClr val="000000"/>
                </a:solidFill>
              </a:rPr>
              <a:t>SPRAY Ph: 	</a:t>
            </a:r>
          </a:p>
          <a:p>
            <a:pPr>
              <a:spcBef>
                <a:spcPts val="0"/>
              </a:spcBef>
              <a:spcAft>
                <a:spcPts val="600"/>
              </a:spcAft>
            </a:pPr>
            <a:endParaRPr lang="en-US" sz="1200" b="1">
              <a:solidFill>
                <a:srgbClr val="000000"/>
              </a:solidFill>
            </a:endParaRPr>
          </a:p>
          <a:p>
            <a:pPr>
              <a:spcBef>
                <a:spcPts val="0"/>
              </a:spcBef>
              <a:spcAft>
                <a:spcPts val="600"/>
              </a:spcAft>
            </a:pPr>
            <a:r>
              <a:rPr lang="en-US" sz="1200" b="1">
                <a:solidFill>
                  <a:srgbClr val="000000"/>
                </a:solidFill>
              </a:rPr>
              <a:t>WEATHER AT APPLICATION: </a:t>
            </a:r>
          </a:p>
          <a:p>
            <a:pPr>
              <a:spcBef>
                <a:spcPts val="0"/>
              </a:spcBef>
              <a:spcAft>
                <a:spcPts val="600"/>
              </a:spcAft>
            </a:pPr>
            <a:r>
              <a:rPr lang="en-US" sz="1200" b="1">
                <a:solidFill>
                  <a:srgbClr val="000000"/>
                </a:solidFill>
              </a:rPr>
              <a:t>Timing: 		POSPOS</a:t>
            </a:r>
          </a:p>
          <a:p>
            <a:pPr>
              <a:spcBef>
                <a:spcPts val="0"/>
              </a:spcBef>
              <a:spcAft>
                <a:spcPts val="600"/>
              </a:spcAft>
            </a:pPr>
            <a:r>
              <a:rPr lang="en-US" sz="1200" b="1">
                <a:solidFill>
                  <a:srgbClr val="000000"/>
                </a:solidFill>
              </a:rPr>
              <a:t>AIR TEMP: 		88 f</a:t>
            </a:r>
          </a:p>
          <a:p>
            <a:pPr>
              <a:spcBef>
                <a:spcPts val="0"/>
              </a:spcBef>
              <a:spcAft>
                <a:spcPts val="600"/>
              </a:spcAft>
            </a:pPr>
            <a:endParaRPr lang="en-US" sz="1200" dirty="0">
              <a:solidFill>
                <a:srgbClr val="000000"/>
              </a:solidFill>
            </a:endParaRPr>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373063" y="838201"/>
            <a:ext cx="8459787" cy="914400"/>
          </a:xfrm>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marL="0" indent="0" eaLnBrk="1" hangingPunct="1">
              <a:buNone/>
            </a:pPr>
            <a:endParaRPr lang="en-US" dirty="0"/>
          </a:p>
        </p:txBody>
      </p:sp>
      <p:sp>
        <p:nvSpPr>
          <p:cNvPr id="36868"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HPQ101A4-2020US</a:t>
            </a:r>
            <a:endParaRPr lang="en-US" dirty="0"/>
          </a:p>
        </p:txBody>
      </p:sp>
      <p:sp>
        <p:nvSpPr>
          <p:cNvPr id="3" name="TextBox 2">
            <a:extLst>
              <a:ext uri="{FF2B5EF4-FFF2-40B4-BE49-F238E27FC236}">
                <a16:creationId xmlns:a16="http://schemas.microsoft.com/office/drawing/2014/main" id="{571F678F-F615-4982-BC2E-7C8248BDFE79}"/>
              </a:ext>
            </a:extLst>
          </p:cNvPr>
          <p:cNvSpPr txBox="1"/>
          <p:nvPr/>
        </p:nvSpPr>
        <p:spPr>
          <a:xfrm>
            <a:off x="533400" y="304800"/>
            <a:ext cx="8382000" cy="5714999"/>
          </a:xfrm>
          <a:prstGeom prst="rect">
            <a:avLst/>
          </a:prstGeom>
          <a:noFill/>
        </p:spPr>
        <p:txBody>
          <a:bodyPr wrap="square" rtlCol="0">
            <a:normAutofit/>
          </a:bodyPr>
          <a:lstStyle/>
          <a:p>
            <a:pPr>
              <a:spcBef>
                <a:spcPts val="0"/>
              </a:spcBef>
              <a:spcAft>
                <a:spcPts val="600"/>
              </a:spcAft>
            </a:pPr>
            <a:r>
              <a:rPr lang="en-US" sz="1200" b="1">
                <a:solidFill>
                  <a:srgbClr val="000000"/>
                </a:solidFill>
              </a:rPr>
              <a:t>Application Code: 	B</a:t>
            </a:r>
          </a:p>
          <a:p>
            <a:pPr>
              <a:spcBef>
                <a:spcPts val="0"/>
              </a:spcBef>
              <a:spcAft>
                <a:spcPts val="600"/>
              </a:spcAft>
            </a:pPr>
            <a:r>
              <a:rPr lang="en-US" sz="1200" b="1">
                <a:solidFill>
                  <a:srgbClr val="000000"/>
                </a:solidFill>
              </a:rPr>
              <a:t>Date Time: 		Jun-28-2020:11:20</a:t>
            </a:r>
          </a:p>
          <a:p>
            <a:pPr>
              <a:spcBef>
                <a:spcPts val="0"/>
              </a:spcBef>
              <a:spcAft>
                <a:spcPts val="600"/>
              </a:spcAft>
            </a:pPr>
            <a:r>
              <a:rPr lang="en-US" sz="1200" b="1">
                <a:solidFill>
                  <a:srgbClr val="000000"/>
                </a:solidFill>
              </a:rPr>
              <a:t>EQUIPMENT: 	Tostitos</a:t>
            </a:r>
          </a:p>
          <a:p>
            <a:pPr>
              <a:spcBef>
                <a:spcPts val="0"/>
              </a:spcBef>
              <a:spcAft>
                <a:spcPts val="600"/>
              </a:spcAft>
            </a:pPr>
            <a:r>
              <a:rPr lang="en-US" sz="1200" b="1">
                <a:solidFill>
                  <a:srgbClr val="000000"/>
                </a:solidFill>
              </a:rPr>
              <a:t>NOZZLE TYPE: 	FLAEVE</a:t>
            </a:r>
          </a:p>
          <a:p>
            <a:pPr>
              <a:spcBef>
                <a:spcPts val="0"/>
              </a:spcBef>
              <a:spcAft>
                <a:spcPts val="600"/>
              </a:spcAft>
            </a:pPr>
            <a:r>
              <a:rPr lang="en-US" sz="1200" b="1">
                <a:solidFill>
                  <a:srgbClr val="000000"/>
                </a:solidFill>
              </a:rPr>
              <a:t>SPACING: 		4 in</a:t>
            </a:r>
          </a:p>
          <a:p>
            <a:pPr>
              <a:spcBef>
                <a:spcPts val="0"/>
              </a:spcBef>
              <a:spcAft>
                <a:spcPts val="600"/>
              </a:spcAft>
            </a:pPr>
            <a:r>
              <a:rPr lang="en-US" sz="1200" b="1">
                <a:solidFill>
                  <a:srgbClr val="000000"/>
                </a:solidFill>
              </a:rPr>
              <a:t>BOOM LENGTH: 	 </a:t>
            </a:r>
          </a:p>
          <a:p>
            <a:pPr>
              <a:spcBef>
                <a:spcPts val="0"/>
              </a:spcBef>
              <a:spcAft>
                <a:spcPts val="600"/>
              </a:spcAft>
            </a:pPr>
            <a:r>
              <a:rPr lang="en-US" sz="1200" b="1">
                <a:solidFill>
                  <a:srgbClr val="000000"/>
                </a:solidFill>
              </a:rPr>
              <a:t>BAND WIDTH: 	 </a:t>
            </a:r>
          </a:p>
          <a:p>
            <a:pPr>
              <a:spcBef>
                <a:spcPts val="0"/>
              </a:spcBef>
              <a:spcAft>
                <a:spcPts val="600"/>
              </a:spcAft>
            </a:pPr>
            <a:r>
              <a:rPr lang="en-US" sz="1200" b="1">
                <a:solidFill>
                  <a:srgbClr val="000000"/>
                </a:solidFill>
              </a:rPr>
              <a:t>GROUND SPEED: 	4 mph</a:t>
            </a:r>
          </a:p>
          <a:p>
            <a:pPr>
              <a:spcBef>
                <a:spcPts val="0"/>
              </a:spcBef>
              <a:spcAft>
                <a:spcPts val="600"/>
              </a:spcAft>
            </a:pPr>
            <a:r>
              <a:rPr lang="en-US" sz="1200" b="1">
                <a:solidFill>
                  <a:srgbClr val="000000"/>
                </a:solidFill>
              </a:rPr>
              <a:t>PRESSURE: 		28 psi</a:t>
            </a:r>
          </a:p>
          <a:p>
            <a:pPr>
              <a:spcBef>
                <a:spcPts val="0"/>
              </a:spcBef>
              <a:spcAft>
                <a:spcPts val="600"/>
              </a:spcAft>
            </a:pPr>
            <a:r>
              <a:rPr lang="en-US" sz="1200" b="1">
                <a:solidFill>
                  <a:srgbClr val="000000"/>
                </a:solidFill>
              </a:rPr>
              <a:t>SPRAY VOLUME: 	55 gal/ac</a:t>
            </a:r>
          </a:p>
          <a:p>
            <a:pPr>
              <a:spcBef>
                <a:spcPts val="0"/>
              </a:spcBef>
              <a:spcAft>
                <a:spcPts val="600"/>
              </a:spcAft>
            </a:pPr>
            <a:r>
              <a:rPr lang="en-US" sz="1200" b="1">
                <a:solidFill>
                  <a:srgbClr val="000000"/>
                </a:solidFill>
              </a:rPr>
              <a:t>SPRAY Ph: 	</a:t>
            </a:r>
          </a:p>
          <a:p>
            <a:pPr>
              <a:spcBef>
                <a:spcPts val="0"/>
              </a:spcBef>
              <a:spcAft>
                <a:spcPts val="600"/>
              </a:spcAft>
            </a:pPr>
            <a:endParaRPr lang="en-US" sz="1200" b="1">
              <a:solidFill>
                <a:srgbClr val="000000"/>
              </a:solidFill>
            </a:endParaRPr>
          </a:p>
          <a:p>
            <a:pPr>
              <a:spcBef>
                <a:spcPts val="0"/>
              </a:spcBef>
              <a:spcAft>
                <a:spcPts val="600"/>
              </a:spcAft>
            </a:pPr>
            <a:r>
              <a:rPr lang="en-US" sz="1200" b="1">
                <a:solidFill>
                  <a:srgbClr val="000000"/>
                </a:solidFill>
              </a:rPr>
              <a:t>WEATHER AT APPLICATION: </a:t>
            </a:r>
          </a:p>
          <a:p>
            <a:pPr>
              <a:spcBef>
                <a:spcPts val="0"/>
              </a:spcBef>
              <a:spcAft>
                <a:spcPts val="600"/>
              </a:spcAft>
            </a:pPr>
            <a:r>
              <a:rPr lang="en-US" sz="1200" b="1">
                <a:solidFill>
                  <a:srgbClr val="000000"/>
                </a:solidFill>
              </a:rPr>
              <a:t>Timing: 		POSPOS</a:t>
            </a:r>
          </a:p>
          <a:p>
            <a:pPr>
              <a:spcBef>
                <a:spcPts val="0"/>
              </a:spcBef>
              <a:spcAft>
                <a:spcPts val="600"/>
              </a:spcAft>
            </a:pPr>
            <a:r>
              <a:rPr lang="en-US" sz="1200" b="1">
                <a:solidFill>
                  <a:srgbClr val="000000"/>
                </a:solidFill>
              </a:rPr>
              <a:t>AIR TEMP: 		89 f</a:t>
            </a:r>
          </a:p>
          <a:p>
            <a:pPr>
              <a:spcBef>
                <a:spcPts val="0"/>
              </a:spcBef>
              <a:spcAft>
                <a:spcPts val="600"/>
              </a:spcAft>
            </a:pPr>
            <a:endParaRPr lang="en-US" sz="1200" dirty="0">
              <a:solidFill>
                <a:srgbClr val="000000"/>
              </a:solidFill>
            </a:endParaRPr>
          </a:p>
        </p:txBody>
      </p:sp>
    </p:spTree>
    <p:extLst>
      <p:ext uri="{BB962C8B-B14F-4D97-AF65-F5344CB8AC3E}">
        <p14:creationId xmlns:p14="http://schemas.microsoft.com/office/powerpoint/2010/main" val="2194014758"/>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02C9-AE40-4134-8B88-40212BC9A6E4}"/>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E34321A-E708-4409-9B13-BF2E80758887}"/>
              </a:ext>
            </a:extLst>
          </p:cNvPr>
          <p:cNvSpPr>
            <a:spLocks noGrp="1"/>
          </p:cNvSpPr>
          <p:nvPr>
            <p:ph idx="1"/>
          </p:nvPr>
        </p:nvSpPr>
        <p:spPr>
          <a:xfrm>
            <a:off x="366713" y="457200"/>
            <a:ext cx="8459787" cy="5103813"/>
          </a:xfrm>
        </p:spPr>
        <p:txBody>
          <a:bodyPr/>
          <a:lstStyle/>
          <a:p>
            <a:r>
              <a:rPr lang="en-US" sz="1400" dirty="0"/>
              <a:t>Evaluate experimental formulations of post-emergence herbicides for weed control and crop safety in cotton using See and Spray Technology as compared to the standard application of Induce plus </a:t>
            </a:r>
            <a:r>
              <a:rPr lang="en-US" sz="1400" dirty="0" err="1"/>
              <a:t>Caparol</a:t>
            </a:r>
            <a:r>
              <a:rPr lang="en-US" sz="1400" dirty="0"/>
              <a:t> plus </a:t>
            </a:r>
            <a:r>
              <a:rPr lang="en-US" sz="1400" dirty="0" err="1"/>
              <a:t>Gramoxone</a:t>
            </a:r>
            <a:r>
              <a:rPr lang="en-US" sz="1400" dirty="0"/>
              <a:t>.</a:t>
            </a:r>
          </a:p>
          <a:p>
            <a:endParaRPr lang="en-US" sz="1400" dirty="0"/>
          </a:p>
          <a:p>
            <a:r>
              <a:rPr lang="en-US" sz="1400" dirty="0"/>
              <a:t>Formulations:</a:t>
            </a:r>
          </a:p>
          <a:p>
            <a:r>
              <a:rPr lang="en-US" sz="1400" dirty="0"/>
              <a:t>1. Does the experimental formulation (treatments 5-8) in combination with adjuvants and drift reducing agents provide control of problem weeds with limited crop response.</a:t>
            </a:r>
          </a:p>
          <a:p>
            <a:r>
              <a:rPr lang="en-US" sz="1400" dirty="0"/>
              <a:t>2. Does </a:t>
            </a:r>
            <a:r>
              <a:rPr lang="en-US" sz="1400" dirty="0" err="1"/>
              <a:t>Caparol</a:t>
            </a:r>
            <a:r>
              <a:rPr lang="en-US" sz="1400" dirty="0"/>
              <a:t> in tank mixtures with </a:t>
            </a:r>
            <a:r>
              <a:rPr lang="en-US" sz="1400" dirty="0" err="1"/>
              <a:t>Gramoxone</a:t>
            </a:r>
            <a:r>
              <a:rPr lang="en-US" sz="1400" dirty="0"/>
              <a:t> 3.0 SL in combination with drift reducing agents provide control of problem weeds with limited crop response. </a:t>
            </a:r>
          </a:p>
          <a:p>
            <a:pPr marL="0" indent="0">
              <a:buNone/>
            </a:pPr>
            <a:r>
              <a:rPr lang="en-US" sz="1400" dirty="0"/>
              <a:t> </a:t>
            </a:r>
          </a:p>
          <a:p>
            <a:r>
              <a:rPr lang="en-US" sz="1400" dirty="0"/>
              <a:t>Background Information: </a:t>
            </a:r>
          </a:p>
          <a:p>
            <a:r>
              <a:rPr lang="en-US" sz="1400" dirty="0"/>
              <a:t>See and Spray technology was developed by Blue River Technology.  This is a machine based vision system that is installed on a sprayer being pulled by a tractor.  The camera/software assesses each plant in the field to determine if it is a weed or a crop.  The software then tells the sprayer to direct a spray only on the weed. The value of this technology is that only individual weeds are sprayed and the whole field is not broadcast sprayed, in theory reducing the overall pesticide use.  Blue River claims they can target a spray at a weed that is less than one inch from a crop.  When using non-selective herbicides such as </a:t>
            </a:r>
            <a:r>
              <a:rPr lang="en-US" sz="1400" dirty="0" err="1"/>
              <a:t>Gramoxone</a:t>
            </a:r>
            <a:r>
              <a:rPr lang="en-US" sz="1400" dirty="0"/>
              <a:t>, it is important the spray targeted at the weed stays on the weed, and not move to the crop.  If the sprayer targets a weed less than an inch from a cotton plant, then it is expected that some of the crop will be damaged by drift or bounce.  </a:t>
            </a:r>
          </a:p>
          <a:p>
            <a:r>
              <a:rPr lang="en-US" sz="1400" dirty="0"/>
              <a:t>Syngenta asked the question:  Can we develop formulations of </a:t>
            </a:r>
            <a:r>
              <a:rPr lang="en-US" sz="1400" dirty="0" err="1"/>
              <a:t>Caparol</a:t>
            </a:r>
            <a:r>
              <a:rPr lang="en-US" sz="1400" dirty="0"/>
              <a:t> tank mixed with </a:t>
            </a:r>
            <a:r>
              <a:rPr lang="en-US" sz="1400" dirty="0" err="1"/>
              <a:t>Gramoxone</a:t>
            </a:r>
            <a:r>
              <a:rPr lang="en-US" sz="1400" dirty="0"/>
              <a:t> (</a:t>
            </a:r>
            <a:r>
              <a:rPr lang="en-US" sz="1400" dirty="0" err="1"/>
              <a:t>Caparol</a:t>
            </a:r>
            <a:r>
              <a:rPr lang="en-US" sz="1400" dirty="0"/>
              <a:t> for synergistic help in killing weeds) with increased retention that would reduce crop damage in these applications?  </a:t>
            </a:r>
          </a:p>
          <a:p>
            <a:pPr marL="0" indent="0">
              <a:buNone/>
            </a:pPr>
            <a:r>
              <a:rPr lang="en-US" sz="1400" dirty="0"/>
              <a:t> </a:t>
            </a:r>
          </a:p>
          <a:p>
            <a:pPr marL="0" indent="0">
              <a:buNone/>
            </a:pPr>
            <a:r>
              <a:rPr lang="en-US" sz="1400" dirty="0"/>
              <a:t> </a:t>
            </a:r>
          </a:p>
          <a:p>
            <a:endParaRPr lang="en-US" dirty="0"/>
          </a:p>
        </p:txBody>
      </p:sp>
      <p:sp>
        <p:nvSpPr>
          <p:cNvPr id="4" name="Footer Placeholder 3">
            <a:extLst>
              <a:ext uri="{FF2B5EF4-FFF2-40B4-BE49-F238E27FC236}">
                <a16:creationId xmlns:a16="http://schemas.microsoft.com/office/drawing/2014/main" id="{FE639B3C-3237-435A-B761-D3B429E674C0}"/>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3887104444"/>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983D3-33D3-4247-B1F8-F2208423A97D}"/>
              </a:ext>
            </a:extLst>
          </p:cNvPr>
          <p:cNvSpPr>
            <a:spLocks noGrp="1"/>
          </p:cNvSpPr>
          <p:nvPr>
            <p:ph type="title"/>
          </p:nvPr>
        </p:nvSpPr>
        <p:spPr/>
        <p:txBody>
          <a:bodyPr/>
          <a:lstStyle/>
          <a:p>
            <a:r>
              <a:rPr lang="en-US" dirty="0"/>
              <a:t>Cotton Plants: Total emerged, targeted at application and damaged 3 days after application – TN</a:t>
            </a:r>
          </a:p>
        </p:txBody>
      </p:sp>
      <p:pic>
        <p:nvPicPr>
          <p:cNvPr id="5" name="Content Placeholder 4">
            <a:extLst>
              <a:ext uri="{FF2B5EF4-FFF2-40B4-BE49-F238E27FC236}">
                <a16:creationId xmlns:a16="http://schemas.microsoft.com/office/drawing/2014/main" id="{CD74B3D6-C39E-435F-A248-5CF89B13CBAC}"/>
              </a:ext>
            </a:extLst>
          </p:cNvPr>
          <p:cNvPicPr>
            <a:picLocks noGrp="1" noChangeAspect="1"/>
          </p:cNvPicPr>
          <p:nvPr>
            <p:ph idx="1"/>
          </p:nvPr>
        </p:nvPicPr>
        <p:blipFill>
          <a:blip r:embed="rId2"/>
          <a:stretch>
            <a:fillRect/>
          </a:stretch>
        </p:blipFill>
        <p:spPr>
          <a:xfrm>
            <a:off x="874143" y="838200"/>
            <a:ext cx="7457626" cy="5103813"/>
          </a:xfrm>
          <a:prstGeom prst="rect">
            <a:avLst/>
          </a:prstGeom>
        </p:spPr>
      </p:pic>
      <p:sp>
        <p:nvSpPr>
          <p:cNvPr id="4" name="Footer Placeholder 3">
            <a:extLst>
              <a:ext uri="{FF2B5EF4-FFF2-40B4-BE49-F238E27FC236}">
                <a16:creationId xmlns:a16="http://schemas.microsoft.com/office/drawing/2014/main" id="{02578D34-EF38-4B9A-A707-A5983D9233FC}"/>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2579625789"/>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6FA5-0494-4C8A-8EF8-14B831B5834A}"/>
              </a:ext>
            </a:extLst>
          </p:cNvPr>
          <p:cNvSpPr>
            <a:spLocks noGrp="1"/>
          </p:cNvSpPr>
          <p:nvPr>
            <p:ph type="title"/>
          </p:nvPr>
        </p:nvSpPr>
        <p:spPr/>
        <p:txBody>
          <a:bodyPr/>
          <a:lstStyle/>
          <a:p>
            <a:r>
              <a:rPr lang="en-US" dirty="0"/>
              <a:t>Weed Control – 3 days after application – TN</a:t>
            </a:r>
          </a:p>
        </p:txBody>
      </p:sp>
      <p:pic>
        <p:nvPicPr>
          <p:cNvPr id="5" name="Content Placeholder 4">
            <a:extLst>
              <a:ext uri="{FF2B5EF4-FFF2-40B4-BE49-F238E27FC236}">
                <a16:creationId xmlns:a16="http://schemas.microsoft.com/office/drawing/2014/main" id="{06196D4F-84AC-4E92-B526-9653EB505BFA}"/>
              </a:ext>
            </a:extLst>
          </p:cNvPr>
          <p:cNvPicPr>
            <a:picLocks noGrp="1" noChangeAspect="1"/>
          </p:cNvPicPr>
          <p:nvPr>
            <p:ph idx="1"/>
          </p:nvPr>
        </p:nvPicPr>
        <p:blipFill>
          <a:blip r:embed="rId2"/>
          <a:stretch>
            <a:fillRect/>
          </a:stretch>
        </p:blipFill>
        <p:spPr>
          <a:xfrm>
            <a:off x="533400" y="838200"/>
            <a:ext cx="7798369" cy="5103813"/>
          </a:xfrm>
          <a:prstGeom prst="rect">
            <a:avLst/>
          </a:prstGeom>
        </p:spPr>
      </p:pic>
      <p:sp>
        <p:nvSpPr>
          <p:cNvPr id="4" name="Footer Placeholder 3">
            <a:extLst>
              <a:ext uri="{FF2B5EF4-FFF2-40B4-BE49-F238E27FC236}">
                <a16:creationId xmlns:a16="http://schemas.microsoft.com/office/drawing/2014/main" id="{6B837EAE-C67C-4CF0-82A8-A3F159F34874}"/>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4058659647"/>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6FA5-0494-4C8A-8EF8-14B831B5834A}"/>
              </a:ext>
            </a:extLst>
          </p:cNvPr>
          <p:cNvSpPr>
            <a:spLocks noGrp="1"/>
          </p:cNvSpPr>
          <p:nvPr>
            <p:ph type="title"/>
          </p:nvPr>
        </p:nvSpPr>
        <p:spPr/>
        <p:txBody>
          <a:bodyPr/>
          <a:lstStyle/>
          <a:p>
            <a:r>
              <a:rPr lang="en-US" dirty="0"/>
              <a:t>Weed Control – 8 days after application – TN</a:t>
            </a:r>
          </a:p>
        </p:txBody>
      </p:sp>
      <p:sp>
        <p:nvSpPr>
          <p:cNvPr id="4" name="Footer Placeholder 3">
            <a:extLst>
              <a:ext uri="{FF2B5EF4-FFF2-40B4-BE49-F238E27FC236}">
                <a16:creationId xmlns:a16="http://schemas.microsoft.com/office/drawing/2014/main" id="{6B837EAE-C67C-4CF0-82A8-A3F159F34874}"/>
              </a:ext>
            </a:extLst>
          </p:cNvPr>
          <p:cNvSpPr>
            <a:spLocks noGrp="1"/>
          </p:cNvSpPr>
          <p:nvPr>
            <p:ph type="ftr" sz="quarter" idx="10"/>
          </p:nvPr>
        </p:nvSpPr>
        <p:spPr/>
        <p:txBody>
          <a:bodyPr/>
          <a:lstStyle/>
          <a:p>
            <a:pPr>
              <a:defRPr/>
            </a:pPr>
            <a:r>
              <a:rPr lang="en-US"/>
              <a:t>Classification: CONFIDENTIAL- 2020 CPFD; HPQ101A4-2020US</a:t>
            </a:r>
            <a:endParaRPr lang="en-US" dirty="0"/>
          </a:p>
        </p:txBody>
      </p:sp>
      <p:pic>
        <p:nvPicPr>
          <p:cNvPr id="6" name="Content Placeholder 5">
            <a:extLst>
              <a:ext uri="{FF2B5EF4-FFF2-40B4-BE49-F238E27FC236}">
                <a16:creationId xmlns:a16="http://schemas.microsoft.com/office/drawing/2014/main" id="{81CEEEEC-05CE-4BEF-B95C-1C57F5438774}"/>
              </a:ext>
            </a:extLst>
          </p:cNvPr>
          <p:cNvPicPr>
            <a:picLocks noGrp="1" noChangeAspect="1"/>
          </p:cNvPicPr>
          <p:nvPr>
            <p:ph idx="1"/>
          </p:nvPr>
        </p:nvPicPr>
        <p:blipFill>
          <a:blip r:embed="rId2"/>
          <a:stretch>
            <a:fillRect/>
          </a:stretch>
        </p:blipFill>
        <p:spPr>
          <a:xfrm>
            <a:off x="457200" y="838200"/>
            <a:ext cx="7874569" cy="5103813"/>
          </a:xfrm>
          <a:prstGeom prst="rect">
            <a:avLst/>
          </a:prstGeom>
        </p:spPr>
      </p:pic>
    </p:spTree>
    <p:extLst>
      <p:ext uri="{BB962C8B-B14F-4D97-AF65-F5344CB8AC3E}">
        <p14:creationId xmlns:p14="http://schemas.microsoft.com/office/powerpoint/2010/main" val="1353463969"/>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a:t>Trt 1: A22742 [A] 702 g a/ha + GRAMOXONE SL 3.0 562 g a/ha</a:t>
            </a:r>
            <a:endParaRPr lang="en-US" sz="1600" dirty="0"/>
          </a:p>
        </p:txBody>
      </p:sp>
      <p:pic>
        <p:nvPicPr>
          <p:cNvPr id="6" name="Content Placeholder 5" descr="A close up of a tree&#10;&#10;Description automatically generated">
            <a:extLst>
              <a:ext uri="{FF2B5EF4-FFF2-40B4-BE49-F238E27FC236}">
                <a16:creationId xmlns:a16="http://schemas.microsoft.com/office/drawing/2014/main" id="{E56D6D33-FE7C-4E6B-8889-D6CFD90F3E6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85527" y="1761927"/>
            <a:ext cx="4951413"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8" name="Picture 7" descr="A close up of a plant&#10;&#10;Description automatically generated">
            <a:extLst>
              <a:ext uri="{FF2B5EF4-FFF2-40B4-BE49-F238E27FC236}">
                <a16:creationId xmlns:a16="http://schemas.microsoft.com/office/drawing/2014/main" id="{0CE8EC56-3EB3-4553-9C10-F442EEF0C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363439" y="1676602"/>
            <a:ext cx="4951416" cy="3884211"/>
          </a:xfrm>
          <a:prstGeom prst="rect">
            <a:avLst/>
          </a:prstGeom>
        </p:spPr>
      </p:pic>
      <p:sp>
        <p:nvSpPr>
          <p:cNvPr id="9" name="TextBox 8">
            <a:extLst>
              <a:ext uri="{FF2B5EF4-FFF2-40B4-BE49-F238E27FC236}">
                <a16:creationId xmlns:a16="http://schemas.microsoft.com/office/drawing/2014/main" id="{DF6433BB-1312-42B5-B7E7-7356C8BAFB35}"/>
              </a:ext>
            </a:extLst>
          </p:cNvPr>
          <p:cNvSpPr txBox="1"/>
          <p:nvPr/>
        </p:nvSpPr>
        <p:spPr>
          <a:xfrm>
            <a:off x="533400" y="893763"/>
            <a:ext cx="8293100" cy="249236"/>
          </a:xfrm>
          <a:prstGeom prst="rect">
            <a:avLst/>
          </a:prstGeom>
          <a:noFill/>
        </p:spPr>
        <p:txBody>
          <a:bodyPr wrap="square" rtlCol="0">
            <a:normAutofit/>
          </a:bodyPr>
          <a:lstStyle/>
          <a:p>
            <a:pPr>
              <a:spcBef>
                <a:spcPts val="0"/>
              </a:spcBef>
              <a:spcAft>
                <a:spcPts val="600"/>
              </a:spcAft>
            </a:pPr>
            <a:r>
              <a:rPr lang="en-US" sz="900" b="1" dirty="0"/>
              <a:t>                                    </a:t>
            </a:r>
            <a:r>
              <a:rPr lang="en-US" sz="900" b="1" dirty="0">
                <a:solidFill>
                  <a:srgbClr val="000000"/>
                </a:solidFill>
              </a:rPr>
              <a:t>Day of Spray</a:t>
            </a:r>
            <a:r>
              <a:rPr lang="en-US" sz="900" b="1" dirty="0"/>
              <a:t>				   </a:t>
            </a:r>
            <a:r>
              <a:rPr lang="en-US" sz="900" b="1" dirty="0">
                <a:solidFill>
                  <a:srgbClr val="000000"/>
                </a:solidFill>
              </a:rPr>
              <a:t>3 days after spray</a:t>
            </a:r>
          </a:p>
        </p:txBody>
      </p:sp>
    </p:spTree>
    <p:extLst>
      <p:ext uri="{BB962C8B-B14F-4D97-AF65-F5344CB8AC3E}">
        <p14:creationId xmlns:p14="http://schemas.microsoft.com/office/powerpoint/2010/main" val="3223919154"/>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a:t>Trt 2: A22744 [D] 702 g a/ha + GRAMOXONE SL 3.0 562 g a/ha</a:t>
            </a:r>
            <a:endParaRPr lang="en-US" sz="1600" dirty="0"/>
          </a:p>
        </p:txBody>
      </p:sp>
      <p:pic>
        <p:nvPicPr>
          <p:cNvPr id="6" name="Content Placeholder 5" descr="A close up of a logo&#10;&#10;Description automatically generated">
            <a:extLst>
              <a:ext uri="{FF2B5EF4-FFF2-40B4-BE49-F238E27FC236}">
                <a16:creationId xmlns:a16="http://schemas.microsoft.com/office/drawing/2014/main" id="{AAC32461-46F9-4A0D-B43F-1A3B529BDFB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47428" y="1723826"/>
            <a:ext cx="4875214" cy="3713559"/>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8" name="Picture 7" descr="A close up of a tree&#10;&#10;Description automatically generated">
            <a:extLst>
              <a:ext uri="{FF2B5EF4-FFF2-40B4-BE49-F238E27FC236}">
                <a16:creationId xmlns:a16="http://schemas.microsoft.com/office/drawing/2014/main" id="{36D0EAE5-7A56-44C3-841D-13DDFB31D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344191" y="1599409"/>
            <a:ext cx="4875217" cy="3962400"/>
          </a:xfrm>
          <a:prstGeom prst="rect">
            <a:avLst/>
          </a:prstGeom>
        </p:spPr>
      </p:pic>
      <p:sp>
        <p:nvSpPr>
          <p:cNvPr id="9" name="TextBox 8">
            <a:extLst>
              <a:ext uri="{FF2B5EF4-FFF2-40B4-BE49-F238E27FC236}">
                <a16:creationId xmlns:a16="http://schemas.microsoft.com/office/drawing/2014/main" id="{0DA4CFFC-2291-48F5-A3A7-30822E3E6C0E}"/>
              </a:ext>
            </a:extLst>
          </p:cNvPr>
          <p:cNvSpPr txBox="1"/>
          <p:nvPr/>
        </p:nvSpPr>
        <p:spPr>
          <a:xfrm>
            <a:off x="533400" y="893763"/>
            <a:ext cx="8293100" cy="249236"/>
          </a:xfrm>
          <a:prstGeom prst="rect">
            <a:avLst/>
          </a:prstGeom>
          <a:noFill/>
        </p:spPr>
        <p:txBody>
          <a:bodyPr wrap="square" rtlCol="0">
            <a:normAutofit/>
          </a:bodyPr>
          <a:lstStyle/>
          <a:p>
            <a:pPr>
              <a:spcBef>
                <a:spcPts val="0"/>
              </a:spcBef>
              <a:spcAft>
                <a:spcPts val="600"/>
              </a:spcAft>
            </a:pPr>
            <a:r>
              <a:rPr lang="en-US" sz="900" b="1" dirty="0"/>
              <a:t>                                    </a:t>
            </a:r>
            <a:r>
              <a:rPr lang="en-US" sz="900" b="1" dirty="0">
                <a:solidFill>
                  <a:srgbClr val="000000"/>
                </a:solidFill>
              </a:rPr>
              <a:t>Day of Spray</a:t>
            </a:r>
            <a:r>
              <a:rPr lang="en-US" sz="900" b="1" dirty="0"/>
              <a:t>				   </a:t>
            </a:r>
            <a:r>
              <a:rPr lang="en-US" sz="900" b="1" dirty="0">
                <a:solidFill>
                  <a:srgbClr val="000000"/>
                </a:solidFill>
              </a:rPr>
              <a:t>3 days after spray</a:t>
            </a:r>
          </a:p>
        </p:txBody>
      </p:sp>
    </p:spTree>
    <p:extLst>
      <p:ext uri="{BB962C8B-B14F-4D97-AF65-F5344CB8AC3E}">
        <p14:creationId xmlns:p14="http://schemas.microsoft.com/office/powerpoint/2010/main" val="277082632"/>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dirty="0"/>
              <a:t>Trt 3: A22744 [E] 702 g a/ha + GRAMOXONE SL 3.0 562 g a/ha</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9" name="Content Placeholder 8" descr="A close up of a tree&#10;&#10;Description automatically generated">
            <a:extLst>
              <a:ext uri="{FF2B5EF4-FFF2-40B4-BE49-F238E27FC236}">
                <a16:creationId xmlns:a16="http://schemas.microsoft.com/office/drawing/2014/main" id="{6E869D91-6773-4179-AAA9-50226B1497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29940" y="1656358"/>
            <a:ext cx="4854577" cy="3827859"/>
          </a:xfrm>
        </p:spPr>
      </p:pic>
      <p:pic>
        <p:nvPicPr>
          <p:cNvPr id="11" name="Picture 10" descr="A close up of a tree&#10;&#10;Description automatically generated">
            <a:extLst>
              <a:ext uri="{FF2B5EF4-FFF2-40B4-BE49-F238E27FC236}">
                <a16:creationId xmlns:a16="http://schemas.microsoft.com/office/drawing/2014/main" id="{52B8A053-2DF5-4DA3-9B0B-F9DB3450F4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305660" y="1770063"/>
            <a:ext cx="4854576" cy="3600450"/>
          </a:xfrm>
          <a:prstGeom prst="rect">
            <a:avLst/>
          </a:prstGeom>
        </p:spPr>
      </p:pic>
      <p:sp>
        <p:nvSpPr>
          <p:cNvPr id="12" name="TextBox 11">
            <a:extLst>
              <a:ext uri="{FF2B5EF4-FFF2-40B4-BE49-F238E27FC236}">
                <a16:creationId xmlns:a16="http://schemas.microsoft.com/office/drawing/2014/main" id="{B1F4A844-6704-4744-BFAF-EBC8DEA049AE}"/>
              </a:ext>
            </a:extLst>
          </p:cNvPr>
          <p:cNvSpPr txBox="1"/>
          <p:nvPr/>
        </p:nvSpPr>
        <p:spPr>
          <a:xfrm>
            <a:off x="533400" y="893763"/>
            <a:ext cx="8293100" cy="249236"/>
          </a:xfrm>
          <a:prstGeom prst="rect">
            <a:avLst/>
          </a:prstGeom>
          <a:noFill/>
        </p:spPr>
        <p:txBody>
          <a:bodyPr wrap="square" rtlCol="0">
            <a:normAutofit/>
          </a:bodyPr>
          <a:lstStyle/>
          <a:p>
            <a:pPr>
              <a:spcBef>
                <a:spcPts val="0"/>
              </a:spcBef>
              <a:spcAft>
                <a:spcPts val="600"/>
              </a:spcAft>
            </a:pPr>
            <a:r>
              <a:rPr lang="en-US" sz="900" b="1" dirty="0"/>
              <a:t>                                    </a:t>
            </a:r>
            <a:r>
              <a:rPr lang="en-US" sz="900" b="1" dirty="0">
                <a:solidFill>
                  <a:srgbClr val="000000"/>
                </a:solidFill>
              </a:rPr>
              <a:t>Day of Spray</a:t>
            </a:r>
            <a:r>
              <a:rPr lang="en-US" sz="900" b="1" dirty="0"/>
              <a:t>				   </a:t>
            </a:r>
            <a:r>
              <a:rPr lang="en-US" sz="900" b="1" dirty="0">
                <a:solidFill>
                  <a:srgbClr val="000000"/>
                </a:solidFill>
              </a:rPr>
              <a:t>3 days after spray</a:t>
            </a:r>
          </a:p>
        </p:txBody>
      </p:sp>
    </p:spTree>
    <p:extLst>
      <p:ext uri="{BB962C8B-B14F-4D97-AF65-F5344CB8AC3E}">
        <p14:creationId xmlns:p14="http://schemas.microsoft.com/office/powerpoint/2010/main" val="3492113531"/>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a:t>Trt 4: A22744 [C] 702 g a/ha + GRAMOXONE SL 3.0 562 g a/ha</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9" name="Content Placeholder 8" descr="A close up of a tree&#10;&#10;Description automatically generated">
            <a:extLst>
              <a:ext uri="{FF2B5EF4-FFF2-40B4-BE49-F238E27FC236}">
                <a16:creationId xmlns:a16="http://schemas.microsoft.com/office/drawing/2014/main" id="{DE317DD3-1ADB-4472-AB6C-AE744D16A14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8376" y="1648023"/>
            <a:ext cx="4837905" cy="3827859"/>
          </a:xfrm>
        </p:spPr>
      </p:pic>
      <p:pic>
        <p:nvPicPr>
          <p:cNvPr id="11" name="Picture 10" descr="A close up of a tree&#10;&#10;Description automatically generated">
            <a:extLst>
              <a:ext uri="{FF2B5EF4-FFF2-40B4-BE49-F238E27FC236}">
                <a16:creationId xmlns:a16="http://schemas.microsoft.com/office/drawing/2014/main" id="{199F16B1-1D14-487C-ACC4-81F0084AF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126310" y="1733154"/>
            <a:ext cx="4837905" cy="3657600"/>
          </a:xfrm>
          <a:prstGeom prst="rect">
            <a:avLst/>
          </a:prstGeom>
        </p:spPr>
      </p:pic>
      <p:sp>
        <p:nvSpPr>
          <p:cNvPr id="12" name="TextBox 11">
            <a:extLst>
              <a:ext uri="{FF2B5EF4-FFF2-40B4-BE49-F238E27FC236}">
                <a16:creationId xmlns:a16="http://schemas.microsoft.com/office/drawing/2014/main" id="{84CF5921-9B94-4219-B447-0290BCF446D6}"/>
              </a:ext>
            </a:extLst>
          </p:cNvPr>
          <p:cNvSpPr txBox="1"/>
          <p:nvPr/>
        </p:nvSpPr>
        <p:spPr>
          <a:xfrm>
            <a:off x="533400" y="893763"/>
            <a:ext cx="8293100" cy="249236"/>
          </a:xfrm>
          <a:prstGeom prst="rect">
            <a:avLst/>
          </a:prstGeom>
          <a:noFill/>
        </p:spPr>
        <p:txBody>
          <a:bodyPr wrap="square" rtlCol="0">
            <a:normAutofit/>
          </a:bodyPr>
          <a:lstStyle/>
          <a:p>
            <a:pPr>
              <a:spcBef>
                <a:spcPts val="0"/>
              </a:spcBef>
              <a:spcAft>
                <a:spcPts val="600"/>
              </a:spcAft>
            </a:pPr>
            <a:r>
              <a:rPr lang="en-US" sz="900" b="1" dirty="0"/>
              <a:t>                                    </a:t>
            </a:r>
            <a:r>
              <a:rPr lang="en-US" sz="900" b="1" dirty="0">
                <a:solidFill>
                  <a:srgbClr val="000000"/>
                </a:solidFill>
              </a:rPr>
              <a:t>Day of Spray</a:t>
            </a:r>
            <a:r>
              <a:rPr lang="en-US" sz="900" b="1" dirty="0"/>
              <a:t>				   </a:t>
            </a:r>
            <a:r>
              <a:rPr lang="en-US" sz="900" b="1" dirty="0">
                <a:solidFill>
                  <a:srgbClr val="000000"/>
                </a:solidFill>
              </a:rPr>
              <a:t>3 days after spray</a:t>
            </a:r>
          </a:p>
        </p:txBody>
      </p:sp>
    </p:spTree>
    <p:extLst>
      <p:ext uri="{BB962C8B-B14F-4D97-AF65-F5344CB8AC3E}">
        <p14:creationId xmlns:p14="http://schemas.microsoft.com/office/powerpoint/2010/main" val="1868891203"/>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a:t>Trt 5: AMSOL 2.5 % v/v + SYN550593 (200) GA/L 1000 g a/ha</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9" name="Content Placeholder 8">
            <a:extLst>
              <a:ext uri="{FF2B5EF4-FFF2-40B4-BE49-F238E27FC236}">
                <a16:creationId xmlns:a16="http://schemas.microsoft.com/office/drawing/2014/main" id="{6B67BE5B-7990-4569-AB70-CBC759333E3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76422" y="1628576"/>
            <a:ext cx="4951414" cy="3980259"/>
          </a:xfrm>
        </p:spPr>
      </p:pic>
      <p:pic>
        <p:nvPicPr>
          <p:cNvPr id="11" name="Picture 10" descr="A close up of a tree&#10;&#10;Description automatically generated">
            <a:extLst>
              <a:ext uri="{FF2B5EF4-FFF2-40B4-BE49-F238E27FC236}">
                <a16:creationId xmlns:a16="http://schemas.microsoft.com/office/drawing/2014/main" id="{5A973C98-99C7-4455-B671-68CEFFD1E4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96593" y="1675607"/>
            <a:ext cx="4951414" cy="3886200"/>
          </a:xfrm>
          <a:prstGeom prst="rect">
            <a:avLst/>
          </a:prstGeom>
        </p:spPr>
      </p:pic>
      <p:sp>
        <p:nvSpPr>
          <p:cNvPr id="12" name="TextBox 11">
            <a:extLst>
              <a:ext uri="{FF2B5EF4-FFF2-40B4-BE49-F238E27FC236}">
                <a16:creationId xmlns:a16="http://schemas.microsoft.com/office/drawing/2014/main" id="{ED16D583-1723-4412-9D3B-7D07132D4DE7}"/>
              </a:ext>
            </a:extLst>
          </p:cNvPr>
          <p:cNvSpPr txBox="1"/>
          <p:nvPr/>
        </p:nvSpPr>
        <p:spPr>
          <a:xfrm>
            <a:off x="533400" y="893763"/>
            <a:ext cx="8293100" cy="249236"/>
          </a:xfrm>
          <a:prstGeom prst="rect">
            <a:avLst/>
          </a:prstGeom>
          <a:noFill/>
        </p:spPr>
        <p:txBody>
          <a:bodyPr wrap="square" rtlCol="0">
            <a:normAutofit/>
          </a:bodyPr>
          <a:lstStyle/>
          <a:p>
            <a:pPr>
              <a:spcBef>
                <a:spcPts val="0"/>
              </a:spcBef>
              <a:spcAft>
                <a:spcPts val="600"/>
              </a:spcAft>
            </a:pPr>
            <a:r>
              <a:rPr lang="en-US" sz="900" b="1" dirty="0"/>
              <a:t>                                    </a:t>
            </a:r>
            <a:r>
              <a:rPr lang="en-US" sz="900" b="1" dirty="0">
                <a:solidFill>
                  <a:srgbClr val="000000"/>
                </a:solidFill>
              </a:rPr>
              <a:t>Day of Spray</a:t>
            </a:r>
            <a:r>
              <a:rPr lang="en-US" sz="900" b="1" dirty="0"/>
              <a:t>				   </a:t>
            </a:r>
            <a:r>
              <a:rPr lang="en-US" sz="900" b="1" dirty="0">
                <a:solidFill>
                  <a:srgbClr val="000000"/>
                </a:solidFill>
              </a:rPr>
              <a:t>3 days after spray</a:t>
            </a:r>
          </a:p>
        </p:txBody>
      </p:sp>
    </p:spTree>
    <p:extLst>
      <p:ext uri="{BB962C8B-B14F-4D97-AF65-F5344CB8AC3E}">
        <p14:creationId xmlns:p14="http://schemas.microsoft.com/office/powerpoint/2010/main" val="1310648492"/>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a:t>Trt 6: AMSOL 2.5 % v/v + SYN550593 (200) GA/L 1000 g a/ha + SLES (200) GA/L 1.25 % v/v</a:t>
            </a:r>
            <a:endParaRPr lang="en-US" sz="1600" dirty="0"/>
          </a:p>
        </p:txBody>
      </p:sp>
      <p:pic>
        <p:nvPicPr>
          <p:cNvPr id="6" name="Content Placeholder 5" descr="A close up of a tree&#10;&#10;Description automatically generated">
            <a:extLst>
              <a:ext uri="{FF2B5EF4-FFF2-40B4-BE49-F238E27FC236}">
                <a16:creationId xmlns:a16="http://schemas.microsoft.com/office/drawing/2014/main" id="{D7077405-B79E-454A-9C61-C5B13189A8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50019" y="1666080"/>
            <a:ext cx="4875214" cy="3829051"/>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8" name="Picture 7" descr="A tree with a mountain in the background&#10;&#10;Description automatically generated">
            <a:extLst>
              <a:ext uri="{FF2B5EF4-FFF2-40B4-BE49-F238E27FC236}">
                <a16:creationId xmlns:a16="http://schemas.microsoft.com/office/drawing/2014/main" id="{E4780260-D965-460D-AD56-276EAC2E38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277518" y="1666082"/>
            <a:ext cx="4875213" cy="3829050"/>
          </a:xfrm>
          <a:prstGeom prst="rect">
            <a:avLst/>
          </a:prstGeom>
        </p:spPr>
      </p:pic>
      <p:sp>
        <p:nvSpPr>
          <p:cNvPr id="9" name="TextBox 8">
            <a:extLst>
              <a:ext uri="{FF2B5EF4-FFF2-40B4-BE49-F238E27FC236}">
                <a16:creationId xmlns:a16="http://schemas.microsoft.com/office/drawing/2014/main" id="{B0DF60DE-1C3F-4BCA-B449-8B44B5003374}"/>
              </a:ext>
            </a:extLst>
          </p:cNvPr>
          <p:cNvSpPr txBox="1"/>
          <p:nvPr/>
        </p:nvSpPr>
        <p:spPr>
          <a:xfrm>
            <a:off x="533400" y="893763"/>
            <a:ext cx="8293100" cy="249236"/>
          </a:xfrm>
          <a:prstGeom prst="rect">
            <a:avLst/>
          </a:prstGeom>
          <a:noFill/>
        </p:spPr>
        <p:txBody>
          <a:bodyPr wrap="square" rtlCol="0">
            <a:normAutofit/>
          </a:bodyPr>
          <a:lstStyle/>
          <a:p>
            <a:pPr>
              <a:spcBef>
                <a:spcPts val="0"/>
              </a:spcBef>
              <a:spcAft>
                <a:spcPts val="600"/>
              </a:spcAft>
            </a:pPr>
            <a:r>
              <a:rPr lang="en-US" sz="900" b="1" dirty="0"/>
              <a:t>                                    </a:t>
            </a:r>
            <a:r>
              <a:rPr lang="en-US" sz="900" b="1" dirty="0">
                <a:solidFill>
                  <a:srgbClr val="000000"/>
                </a:solidFill>
              </a:rPr>
              <a:t>Day of Spray</a:t>
            </a:r>
            <a:r>
              <a:rPr lang="en-US" sz="900" b="1" dirty="0"/>
              <a:t>				   </a:t>
            </a:r>
            <a:r>
              <a:rPr lang="en-US" sz="900" b="1" dirty="0">
                <a:solidFill>
                  <a:srgbClr val="000000"/>
                </a:solidFill>
              </a:rPr>
              <a:t>3 days after spray</a:t>
            </a:r>
          </a:p>
        </p:txBody>
      </p:sp>
    </p:spTree>
    <p:extLst>
      <p:ext uri="{BB962C8B-B14F-4D97-AF65-F5344CB8AC3E}">
        <p14:creationId xmlns:p14="http://schemas.microsoft.com/office/powerpoint/2010/main" val="3929099874"/>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a:t>Trt 7: AMSOL 2.5 % v/v + SYN550593 (200) GA/L 1000 g a/ha + SLES (200) GA/L 1.25 % v/v + ONTARGET 0.5 % v/v</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9" name="Content Placeholder 8" descr="A close up of a mans face&#10;&#10;Description automatically generated">
            <a:extLst>
              <a:ext uri="{FF2B5EF4-FFF2-40B4-BE49-F238E27FC236}">
                <a16:creationId xmlns:a16="http://schemas.microsoft.com/office/drawing/2014/main" id="{13151093-B9C0-4139-A285-CA1A3C2E29A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04578" y="1704776"/>
            <a:ext cx="4951414" cy="3827859"/>
          </a:xfrm>
        </p:spPr>
      </p:pic>
      <p:pic>
        <p:nvPicPr>
          <p:cNvPr id="11" name="Picture 10" descr="A close up of a tree&#10;&#10;Description automatically generated">
            <a:extLst>
              <a:ext uri="{FF2B5EF4-FFF2-40B4-BE49-F238E27FC236}">
                <a16:creationId xmlns:a16="http://schemas.microsoft.com/office/drawing/2014/main" id="{63A43298-926E-47C5-A020-E22871C403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211870" y="1675605"/>
            <a:ext cx="4951415" cy="3886200"/>
          </a:xfrm>
          <a:prstGeom prst="rect">
            <a:avLst/>
          </a:prstGeom>
        </p:spPr>
      </p:pic>
      <p:sp>
        <p:nvSpPr>
          <p:cNvPr id="12" name="TextBox 11">
            <a:extLst>
              <a:ext uri="{FF2B5EF4-FFF2-40B4-BE49-F238E27FC236}">
                <a16:creationId xmlns:a16="http://schemas.microsoft.com/office/drawing/2014/main" id="{99349647-F909-4DCC-A54C-BAC7F7C48881}"/>
              </a:ext>
            </a:extLst>
          </p:cNvPr>
          <p:cNvSpPr txBox="1"/>
          <p:nvPr/>
        </p:nvSpPr>
        <p:spPr>
          <a:xfrm>
            <a:off x="533400" y="893763"/>
            <a:ext cx="8293100" cy="249236"/>
          </a:xfrm>
          <a:prstGeom prst="rect">
            <a:avLst/>
          </a:prstGeom>
          <a:noFill/>
        </p:spPr>
        <p:txBody>
          <a:bodyPr wrap="square" rtlCol="0">
            <a:normAutofit/>
          </a:bodyPr>
          <a:lstStyle/>
          <a:p>
            <a:pPr>
              <a:spcBef>
                <a:spcPts val="0"/>
              </a:spcBef>
              <a:spcAft>
                <a:spcPts val="600"/>
              </a:spcAft>
            </a:pPr>
            <a:r>
              <a:rPr lang="en-US" sz="900" b="1" dirty="0"/>
              <a:t>                                    </a:t>
            </a:r>
            <a:r>
              <a:rPr lang="en-US" sz="900" b="1" dirty="0">
                <a:solidFill>
                  <a:srgbClr val="000000"/>
                </a:solidFill>
              </a:rPr>
              <a:t>Day of Spray</a:t>
            </a:r>
            <a:r>
              <a:rPr lang="en-US" sz="900" b="1" dirty="0"/>
              <a:t>				   </a:t>
            </a:r>
            <a:r>
              <a:rPr lang="en-US" sz="900" b="1" dirty="0">
                <a:solidFill>
                  <a:srgbClr val="000000"/>
                </a:solidFill>
              </a:rPr>
              <a:t>3 days after spray</a:t>
            </a:r>
          </a:p>
        </p:txBody>
      </p:sp>
    </p:spTree>
    <p:extLst>
      <p:ext uri="{BB962C8B-B14F-4D97-AF65-F5344CB8AC3E}">
        <p14:creationId xmlns:p14="http://schemas.microsoft.com/office/powerpoint/2010/main" val="1475717589"/>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AEC5-B2D8-4E79-83D4-ED7BECF0AABE}"/>
              </a:ext>
            </a:extLst>
          </p:cNvPr>
          <p:cNvSpPr>
            <a:spLocks noGrp="1"/>
          </p:cNvSpPr>
          <p:nvPr>
            <p:ph type="title"/>
          </p:nvPr>
        </p:nvSpPr>
        <p:spPr/>
        <p:txBody>
          <a:bodyPr/>
          <a:lstStyle/>
          <a:p>
            <a:r>
              <a:rPr lang="en-US" dirty="0"/>
              <a:t>Treatment</a:t>
            </a:r>
          </a:p>
        </p:txBody>
      </p:sp>
      <p:sp>
        <p:nvSpPr>
          <p:cNvPr id="4" name="Footer Placeholder 3">
            <a:extLst>
              <a:ext uri="{FF2B5EF4-FFF2-40B4-BE49-F238E27FC236}">
                <a16:creationId xmlns:a16="http://schemas.microsoft.com/office/drawing/2014/main" id="{29DA758A-FEB8-4259-A397-94507EA9610E}"/>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graphicFrame>
        <p:nvGraphicFramePr>
          <p:cNvPr id="6" name="Content Placeholder 2">
            <a:extLst>
              <a:ext uri="{FF2B5EF4-FFF2-40B4-BE49-F238E27FC236}">
                <a16:creationId xmlns:a16="http://schemas.microsoft.com/office/drawing/2014/main" id="{C2E74248-0F46-4977-89F6-22CC26285978}"/>
              </a:ext>
            </a:extLst>
          </p:cNvPr>
          <p:cNvGraphicFramePr>
            <a:graphicFrameLocks noGrp="1"/>
          </p:cNvGraphicFramePr>
          <p:nvPr>
            <p:extLst>
              <p:ext uri="{D42A27DB-BD31-4B8C-83A1-F6EECF244321}">
                <p14:modId xmlns:p14="http://schemas.microsoft.com/office/powerpoint/2010/main" val="2802830261"/>
              </p:ext>
            </p:extLst>
          </p:nvPr>
        </p:nvGraphicFramePr>
        <p:xfrm>
          <a:off x="0" y="685800"/>
          <a:ext cx="9144001" cy="5140845"/>
        </p:xfrm>
        <a:graphic>
          <a:graphicData uri="http://schemas.openxmlformats.org/drawingml/2006/table">
            <a:tbl>
              <a:tblPr firstRow="1" bandRow="1">
                <a:tableStyleId>{10A1B5D5-9B99-4C35-A422-299274C87663}</a:tableStyleId>
              </a:tblPr>
              <a:tblGrid>
                <a:gridCol w="405793">
                  <a:extLst>
                    <a:ext uri="{9D8B030D-6E8A-4147-A177-3AD203B41FA5}">
                      <a16:colId xmlns:a16="http://schemas.microsoft.com/office/drawing/2014/main" val="20000"/>
                    </a:ext>
                  </a:extLst>
                </a:gridCol>
                <a:gridCol w="990789">
                  <a:extLst>
                    <a:ext uri="{9D8B030D-6E8A-4147-A177-3AD203B41FA5}">
                      <a16:colId xmlns:a16="http://schemas.microsoft.com/office/drawing/2014/main" val="20002"/>
                    </a:ext>
                  </a:extLst>
                </a:gridCol>
                <a:gridCol w="1956218">
                  <a:extLst>
                    <a:ext uri="{9D8B030D-6E8A-4147-A177-3AD203B41FA5}">
                      <a16:colId xmlns:a16="http://schemas.microsoft.com/office/drawing/2014/main" val="20003"/>
                    </a:ext>
                  </a:extLst>
                </a:gridCol>
                <a:gridCol w="609600">
                  <a:extLst>
                    <a:ext uri="{9D8B030D-6E8A-4147-A177-3AD203B41FA5}">
                      <a16:colId xmlns:a16="http://schemas.microsoft.com/office/drawing/2014/main" val="1269092841"/>
                    </a:ext>
                  </a:extLst>
                </a:gridCol>
                <a:gridCol w="6858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gridCol w="609600">
                  <a:extLst>
                    <a:ext uri="{9D8B030D-6E8A-4147-A177-3AD203B41FA5}">
                      <a16:colId xmlns:a16="http://schemas.microsoft.com/office/drawing/2014/main" val="20011"/>
                    </a:ext>
                  </a:extLst>
                </a:gridCol>
                <a:gridCol w="762001">
                  <a:extLst>
                    <a:ext uri="{9D8B030D-6E8A-4147-A177-3AD203B41FA5}">
                      <a16:colId xmlns:a16="http://schemas.microsoft.com/office/drawing/2014/main" val="20012"/>
                    </a:ext>
                  </a:extLst>
                </a:gridCol>
              </a:tblGrid>
              <a:tr h="230722">
                <a:tc>
                  <a:txBody>
                    <a:bodyPr/>
                    <a:lstStyle/>
                    <a:p>
                      <a:pPr marL="63500" marR="63500" algn="r">
                        <a:spcBef>
                          <a:spcPts val="200"/>
                        </a:spcBef>
                        <a:spcAft>
                          <a:spcPts val="200"/>
                        </a:spcAft>
                        <a:buNone/>
                      </a:pPr>
                      <a:r>
                        <a:rPr sz="800" dirty="0" err="1"/>
                        <a:t>Trt</a:t>
                      </a:r>
                      <a:r>
                        <a:rPr sz="800" dirty="0"/>
                        <a:t> No.</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err="1"/>
                        <a:t>Trt</a:t>
                      </a:r>
                      <a:r>
                        <a:rPr sz="800" dirty="0"/>
                        <a:t> Name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Product Descr</a:t>
                      </a:r>
                      <a:r>
                        <a:rPr lang="en-US" sz="800" dirty="0"/>
                        <a:t>iption</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solidFill>
                            <a:schemeClr val="bg1"/>
                          </a:solidFill>
                          <a:latin typeface="Arial"/>
                          <a:cs typeface="Arial"/>
                        </a:rPr>
                        <a:t>Lot Code</a:t>
                      </a:r>
                      <a:endParaRPr sz="800" dirty="0">
                        <a:solidFill>
                          <a:schemeClr val="bg1"/>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t>Conc.</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t>Type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lang="en-US" sz="800" dirty="0">
                          <a:solidFill>
                            <a:schemeClr val="bg1"/>
                          </a:solidFill>
                          <a:latin typeface="Arial"/>
                          <a:cs typeface="Arial"/>
                        </a:rPr>
                        <a:t>Rate</a:t>
                      </a:r>
                      <a:endParaRPr sz="800" dirty="0">
                        <a:solidFill>
                          <a:schemeClr val="bg1"/>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Other Rate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Code</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Method</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Timing</a:t>
                      </a:r>
                      <a:endParaRPr sz="800" dirty="0">
                        <a:solidFill>
                          <a:srgbClr val="111111">
                            <a:alpha val="100000"/>
                          </a:srgbClr>
                        </a:solidFill>
                        <a:latin typeface="Arial"/>
                        <a:cs typeface="Arial"/>
                      </a:endParaRPr>
                    </a:p>
                  </a:txBody>
                  <a:tcPr marL="0" marR="0" marT="0" marB="0" anchor="ctr"/>
                </a:tc>
                <a:tc>
                  <a:txBody>
                    <a:bodyPr/>
                    <a:lstStyle/>
                    <a:p>
                      <a:pPr marL="63500" marR="63500" algn="l">
                        <a:spcBef>
                          <a:spcPts val="200"/>
                        </a:spcBef>
                        <a:spcAft>
                          <a:spcPts val="200"/>
                        </a:spcAft>
                        <a:buNone/>
                      </a:pPr>
                      <a:r>
                        <a:rPr sz="800" dirty="0"/>
                        <a:t>Placement</a:t>
                      </a:r>
                      <a:endParaRPr sz="800" dirty="0">
                        <a:solidFill>
                          <a:srgbClr val="111111">
                            <a:alpha val="100000"/>
                          </a:srgbClr>
                        </a:solidFill>
                        <a:latin typeface="Arial"/>
                        <a:cs typeface="Arial"/>
                      </a:endParaRPr>
                    </a:p>
                  </a:txBody>
                  <a:tcPr marL="0" marR="0" marT="0" marB="0" anchor="ctr"/>
                </a:tc>
                <a:extLst>
                  <a:ext uri="{0D108BD9-81ED-4DB2-BD59-A6C34878D82A}">
                    <a16:rowId xmlns:a16="http://schemas.microsoft.com/office/drawing/2014/main" val="10000"/>
                  </a:ext>
                </a:extLst>
              </a:tr>
              <a:tr h="230685">
                <a:tc>
                  <a:txBody>
                    <a:bodyPr/>
                    <a:lstStyle/>
                    <a:p>
                      <a:pPr marL="63500" marR="63500" algn="r">
                        <a:spcBef>
                          <a:spcPts val="200"/>
                        </a:spcBef>
                        <a:spcAft>
                          <a:spcPts val="200"/>
                        </a:spcAft>
                        <a:buNone/>
                      </a:pPr>
                      <a:r>
                        <a:rPr lang="en-US" sz="800"/>
                        <a:t>1</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A22742 [A]</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PROMETRYN (88.8) GA/L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88.8 gA/L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SC</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702 g a/ha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108 FL OZ/A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0001"/>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1</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GRAMOXONE SL 3.0</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nl-NL" sz="800">
                          <a:solidFill>
                            <a:srgbClr val="111111">
                              <a:alpha val="100000"/>
                            </a:srgbClr>
                          </a:solidFill>
                          <a:latin typeface="Arial"/>
                          <a:cs typeface="Arial"/>
                        </a:rPr>
                        <a:t>PARAQUAT DICHLORIDE (360) GA/L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360 gA/L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562 g a/ha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21.4 FL OZ/A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926847388"/>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2</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A22744 [D]</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PROMETRYN (44.4) GA/L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44.4 gA/L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SC</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702 g a/ha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216 FL OZ/A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1381660860"/>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2</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GRAMOXONE SL 3.0</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nl-NL" sz="800">
                          <a:solidFill>
                            <a:srgbClr val="111111">
                              <a:alpha val="100000"/>
                            </a:srgbClr>
                          </a:solidFill>
                          <a:latin typeface="Arial"/>
                          <a:cs typeface="Arial"/>
                        </a:rPr>
                        <a:t>PARAQUAT DICHLORIDE (360) GA/L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360 gA/L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562 g a/ha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21.4 FL OZ/A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1131559690"/>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3</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A22744 [E]</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PROMETRYN (44.4) GA/L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44.4 gA/L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SC</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702 g a/ha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216 FL OZ/A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270040000"/>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3</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GRAMOXONE SL 3.0</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nl-NL" sz="800">
                          <a:solidFill>
                            <a:srgbClr val="111111">
                              <a:alpha val="100000"/>
                            </a:srgbClr>
                          </a:solidFill>
                          <a:latin typeface="Arial"/>
                          <a:cs typeface="Arial"/>
                        </a:rPr>
                        <a:t>PARAQUAT DICHLORIDE (360) GA/L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360 gA/L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562 g a/ha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21.4 FL OZ/A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2430882898"/>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4</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A22744 [C]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PROMETRYN (44.4) GA/L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44.4 gA/L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SC</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702 g a/ha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216 FL OZ/A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44287224"/>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4</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GRAMOXONE SL 3.0</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nl-NL" sz="800">
                          <a:solidFill>
                            <a:srgbClr val="111111">
                              <a:alpha val="100000"/>
                            </a:srgbClr>
                          </a:solidFill>
                          <a:latin typeface="Arial"/>
                          <a:cs typeface="Arial"/>
                        </a:rPr>
                        <a:t>PARAQUAT DICHLORIDE (360) GA/L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360 gA/L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562 g a/ha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21.4 FL OZ/A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A</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3877228548"/>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5</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785800956"/>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5</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EXF16426 [S]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SYN550593 (200) GA/L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200 gA/L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1000 g a/ha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68.4 FL OZ/A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988636537"/>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6</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3454460435"/>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6</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EXF16426 [S]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SYN550593 (200) GA/L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200 gA/L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1000 g a/ha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68.4 FL OZ/A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2072125651"/>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6</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EXF9995 [B]</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SLES (200) GA/L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200 gA/L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1.25 %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1.25 %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1033846281"/>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7</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966470633"/>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7</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EXF16426 [S]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SYN550593 (200) GA/L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200 gA/L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1000 g a/ha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68.4 FL OZ/A</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1956302128"/>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7</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EXF9995 [B]</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SLES (200) GA/L</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200 gA/L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1.25 %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1.25 %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727982484"/>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7</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ONTARGET</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AG16098</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0.5 %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0.5 % V/V</a:t>
                      </a:r>
                      <a:endParaRPr sz="800" dirty="0">
                        <a:latin typeface="Arial" panose="020B0604020202020204" pitchFamily="34" charset="0"/>
                        <a:cs typeface="Arial" panose="020B0604020202020204" pitchFamily="34" charset="0"/>
                      </a:endParaRPr>
                    </a:p>
                  </a:txBody>
                  <a:tcPr marL="0" marR="0" marT="0" marB="0" anchor="ctr">
                    <a:solidFill>
                      <a:srgbClr val="EAECE7"/>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EAECE7"/>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EAECE7"/>
                    </a:solidFill>
                  </a:tcPr>
                </a:tc>
                <a:extLst>
                  <a:ext uri="{0D108BD9-81ED-4DB2-BD59-A6C34878D82A}">
                    <a16:rowId xmlns:a16="http://schemas.microsoft.com/office/drawing/2014/main" val="3240502817"/>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8</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AMSOL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AMMONIUM SULFATE</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2.5 %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1005770859"/>
                  </a:ext>
                </a:extLst>
              </a:tr>
              <a:tr h="230685">
                <a:tc>
                  <a:txBody>
                    <a:bodyPr/>
                    <a:lstStyle/>
                    <a:p>
                      <a:pPr marL="63500" marR="63500" algn="r">
                        <a:spcBef>
                          <a:spcPts val="200"/>
                        </a:spcBef>
                        <a:spcAft>
                          <a:spcPts val="200"/>
                        </a:spcAft>
                        <a:buNone/>
                      </a:pPr>
                      <a:r>
                        <a:rPr lang="en-US" sz="800">
                          <a:solidFill>
                            <a:srgbClr val="111111">
                              <a:alpha val="100000"/>
                            </a:srgbClr>
                          </a:solidFill>
                          <a:latin typeface="Arial"/>
                          <a:cs typeface="Arial"/>
                        </a:rPr>
                        <a:t>8</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EXF16426 [S]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SYN550593 (200) GA/L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200 gA/L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1000 g a/ha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68.4 FL OZ/A</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2164218754"/>
                  </a:ext>
                </a:extLst>
              </a:tr>
              <a:tr h="230685">
                <a:tc>
                  <a:txBody>
                    <a:bodyPr/>
                    <a:lstStyle/>
                    <a:p>
                      <a:pPr marL="63500" marR="63500" algn="r">
                        <a:spcBef>
                          <a:spcPts val="200"/>
                        </a:spcBef>
                        <a:spcAft>
                          <a:spcPts val="200"/>
                        </a:spcAft>
                        <a:buNone/>
                      </a:pPr>
                      <a:r>
                        <a:rPr lang="en-US" sz="800" dirty="0">
                          <a:solidFill>
                            <a:srgbClr val="111111">
                              <a:alpha val="100000"/>
                            </a:srgbClr>
                          </a:solidFill>
                          <a:latin typeface="Arial"/>
                          <a:cs typeface="Arial"/>
                        </a:rPr>
                        <a:t>8</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EXF9995 [B]</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SLES (200) GA/L</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200 gA/L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SL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1.25 %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latin typeface="Arial" panose="020B0604020202020204" pitchFamily="34" charset="0"/>
                          <a:cs typeface="Arial" panose="020B0604020202020204" pitchFamily="34" charset="0"/>
                        </a:rPr>
                        <a:t>1.25 %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2259829343"/>
                  </a:ext>
                </a:extLst>
              </a:tr>
              <a:tr h="230685">
                <a:tc>
                  <a:txBody>
                    <a:bodyPr/>
                    <a:lstStyle/>
                    <a:p>
                      <a:pPr marL="63500" marR="63500" algn="r">
                        <a:spcBef>
                          <a:spcPts val="200"/>
                        </a:spcBef>
                        <a:spcAft>
                          <a:spcPts val="200"/>
                        </a:spcAft>
                        <a:buNone/>
                      </a:pPr>
                      <a:r>
                        <a:rPr lang="en-US" sz="800"/>
                        <a:t>8</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INTERLOCK</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PROPRIETARY BLEND</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L</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0.1 %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latin typeface="Arial" panose="020B0604020202020204" pitchFamily="34" charset="0"/>
                          <a:cs typeface="Arial" panose="020B0604020202020204" pitchFamily="34" charset="0"/>
                        </a:rPr>
                        <a:t>0.1 % V/V</a:t>
                      </a:r>
                      <a:endParaRPr sz="800" dirty="0">
                        <a:latin typeface="Arial" panose="020B0604020202020204" pitchFamily="34" charset="0"/>
                        <a:cs typeface="Arial" panose="020B0604020202020204" pitchFamily="34" charset="0"/>
                      </a:endParaRPr>
                    </a:p>
                  </a:txBody>
                  <a:tcPr marL="0" marR="0" marT="0" marB="0" anchor="ctr">
                    <a:solidFill>
                      <a:srgbClr val="FFFFFF"/>
                    </a:solidFill>
                  </a:tcPr>
                </a:tc>
                <a:tc>
                  <a:txBody>
                    <a:bodyPr/>
                    <a:lstStyle/>
                    <a:p>
                      <a:pPr marL="63500" marR="63500" algn="l">
                        <a:spcBef>
                          <a:spcPts val="200"/>
                        </a:spcBef>
                        <a:spcAft>
                          <a:spcPts val="200"/>
                        </a:spcAft>
                        <a:buNone/>
                      </a:pPr>
                      <a:r>
                        <a:rPr lang="en-US" sz="800"/>
                        <a:t>B</a:t>
                      </a:r>
                      <a:endParaRPr sz="800" dirty="0"/>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NONINC</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a:solidFill>
                            <a:srgbClr val="111111">
                              <a:alpha val="100000"/>
                            </a:srgbClr>
                          </a:solidFill>
                          <a:latin typeface="Arial"/>
                          <a:cs typeface="Arial"/>
                        </a:rPr>
                        <a:t>POSPOS</a:t>
                      </a:r>
                      <a:endParaRPr sz="800" dirty="0">
                        <a:solidFill>
                          <a:srgbClr val="111111">
                            <a:alpha val="100000"/>
                          </a:srgbClr>
                        </a:solidFill>
                        <a:latin typeface="Arial"/>
                        <a:cs typeface="Arial"/>
                      </a:endParaRPr>
                    </a:p>
                  </a:txBody>
                  <a:tcPr marL="0" marR="0" marT="0" marB="0" anchor="ctr">
                    <a:solidFill>
                      <a:srgbClr val="FFFFFF"/>
                    </a:solidFill>
                  </a:tcPr>
                </a:tc>
                <a:tc>
                  <a:txBody>
                    <a:bodyPr/>
                    <a:lstStyle/>
                    <a:p>
                      <a:pPr marL="63500" marR="63500" algn="l">
                        <a:spcBef>
                          <a:spcPts val="200"/>
                        </a:spcBef>
                        <a:spcAft>
                          <a:spcPts val="200"/>
                        </a:spcAft>
                        <a:buNone/>
                      </a:pPr>
                      <a:r>
                        <a:rPr lang="en-US" sz="800" dirty="0">
                          <a:solidFill>
                            <a:srgbClr val="111111">
                              <a:alpha val="100000"/>
                            </a:srgbClr>
                          </a:solidFill>
                          <a:latin typeface="Arial"/>
                          <a:cs typeface="Arial"/>
                        </a:rPr>
                        <a:t>SPOT</a:t>
                      </a:r>
                      <a:endParaRPr sz="800" dirty="0">
                        <a:solidFill>
                          <a:srgbClr val="111111">
                            <a:alpha val="100000"/>
                          </a:srgbClr>
                        </a:solidFill>
                        <a:latin typeface="Arial"/>
                        <a:cs typeface="Arial"/>
                      </a:endParaRPr>
                    </a:p>
                  </a:txBody>
                  <a:tcPr marL="0" marR="0" marT="0" marB="0" anchor="ctr">
                    <a:solidFill>
                      <a:srgbClr val="FFFFFF"/>
                    </a:solidFill>
                  </a:tcPr>
                </a:tc>
                <a:extLst>
                  <a:ext uri="{0D108BD9-81ED-4DB2-BD59-A6C34878D82A}">
                    <a16:rowId xmlns:a16="http://schemas.microsoft.com/office/drawing/2014/main" val="129485713"/>
                  </a:ext>
                </a:extLst>
              </a:tr>
            </a:tbl>
          </a:graphicData>
        </a:graphic>
      </p:graphicFrame>
    </p:spTree>
    <p:extLst>
      <p:ext uri="{BB962C8B-B14F-4D97-AF65-F5344CB8AC3E}">
        <p14:creationId xmlns:p14="http://schemas.microsoft.com/office/powerpoint/2010/main" val="1323050127"/>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en-US" sz="1600"/>
              <a:t>Trt 8: AMSOL 2.5 % v/v + SYN550593 (200) GA/L 1000 g a/ha + SLES (200) GA/L 1.25 % v/v + INTERLOCK 0.1 % v/v</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9" name="Content Placeholder 8" descr="A close up of a tree&#10;&#10;Description automatically generated">
            <a:extLst>
              <a:ext uri="{FF2B5EF4-FFF2-40B4-BE49-F238E27FC236}">
                <a16:creationId xmlns:a16="http://schemas.microsoft.com/office/drawing/2014/main" id="{5C1B3486-46FC-4413-804B-AB41DF295A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8378" y="1704776"/>
            <a:ext cx="4951414" cy="3827859"/>
          </a:xfrm>
        </p:spPr>
      </p:pic>
      <p:pic>
        <p:nvPicPr>
          <p:cNvPr id="11" name="Picture 10" descr="A close up of a tree&#10;&#10;Description automatically generated">
            <a:extLst>
              <a:ext uri="{FF2B5EF4-FFF2-40B4-BE49-F238E27FC236}">
                <a16:creationId xmlns:a16="http://schemas.microsoft.com/office/drawing/2014/main" id="{BE1B69F1-CDBB-40A7-A3CD-9C65177B56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277518" y="1761332"/>
            <a:ext cx="4951413" cy="3714750"/>
          </a:xfrm>
          <a:prstGeom prst="rect">
            <a:avLst/>
          </a:prstGeom>
        </p:spPr>
      </p:pic>
      <p:sp>
        <p:nvSpPr>
          <p:cNvPr id="12" name="TextBox 11">
            <a:extLst>
              <a:ext uri="{FF2B5EF4-FFF2-40B4-BE49-F238E27FC236}">
                <a16:creationId xmlns:a16="http://schemas.microsoft.com/office/drawing/2014/main" id="{575ECCC6-099E-4D43-BD29-6A33A39909BB}"/>
              </a:ext>
            </a:extLst>
          </p:cNvPr>
          <p:cNvSpPr txBox="1"/>
          <p:nvPr/>
        </p:nvSpPr>
        <p:spPr>
          <a:xfrm>
            <a:off x="533400" y="893763"/>
            <a:ext cx="8293100" cy="249236"/>
          </a:xfrm>
          <a:prstGeom prst="rect">
            <a:avLst/>
          </a:prstGeom>
          <a:noFill/>
        </p:spPr>
        <p:txBody>
          <a:bodyPr wrap="square" rtlCol="0">
            <a:normAutofit/>
          </a:bodyPr>
          <a:lstStyle/>
          <a:p>
            <a:pPr>
              <a:spcBef>
                <a:spcPts val="0"/>
              </a:spcBef>
              <a:spcAft>
                <a:spcPts val="600"/>
              </a:spcAft>
            </a:pPr>
            <a:r>
              <a:rPr lang="en-US" sz="900" b="1" dirty="0"/>
              <a:t>                                    </a:t>
            </a:r>
            <a:r>
              <a:rPr lang="en-US" sz="900" b="1" dirty="0">
                <a:solidFill>
                  <a:srgbClr val="000000"/>
                </a:solidFill>
              </a:rPr>
              <a:t>Day of Spray</a:t>
            </a:r>
            <a:r>
              <a:rPr lang="en-US" sz="900" b="1" dirty="0"/>
              <a:t>				   </a:t>
            </a:r>
            <a:r>
              <a:rPr lang="en-US" sz="900" b="1" dirty="0">
                <a:solidFill>
                  <a:srgbClr val="000000"/>
                </a:solidFill>
              </a:rPr>
              <a:t>3 days after spray</a:t>
            </a:r>
          </a:p>
        </p:txBody>
      </p:sp>
    </p:spTree>
    <p:extLst>
      <p:ext uri="{BB962C8B-B14F-4D97-AF65-F5344CB8AC3E}">
        <p14:creationId xmlns:p14="http://schemas.microsoft.com/office/powerpoint/2010/main" val="1637915621"/>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dirty="0"/>
              <a:t>Trt 1: A22742 [A] 702 g a/ha + GRAMOXONE SL 3.0 562 g a/ha – 3 day after spray cotton close up</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7" name="Content Placeholder 6" descr="A close up of a tree&#10;&#10;Description automatically generated">
            <a:extLst>
              <a:ext uri="{FF2B5EF4-FFF2-40B4-BE49-F238E27FC236}">
                <a16:creationId xmlns:a16="http://schemas.microsoft.com/office/drawing/2014/main" id="{4BBED7D5-2CB1-483F-9483-CE3450D9254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273300" y="1865114"/>
            <a:ext cx="4659313" cy="3494484"/>
          </a:xfrm>
        </p:spPr>
      </p:pic>
    </p:spTree>
    <p:extLst>
      <p:ext uri="{BB962C8B-B14F-4D97-AF65-F5344CB8AC3E}">
        <p14:creationId xmlns:p14="http://schemas.microsoft.com/office/powerpoint/2010/main" val="1491870483"/>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dirty="0"/>
              <a:t>Trt 2: A22744 [D] 702 g a/ha + GRAMOXONE SL 3.0 562 g a/ha – 3 day after spray cotton close up</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12" name="Content Placeholder 11" descr="A close up of a tree&#10;&#10;Description automatically generated">
            <a:extLst>
              <a:ext uri="{FF2B5EF4-FFF2-40B4-BE49-F238E27FC236}">
                <a16:creationId xmlns:a16="http://schemas.microsoft.com/office/drawing/2014/main" id="{6F5ED0D5-8C9F-46F1-BB24-6D7AE8749A2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051050" y="1476176"/>
            <a:ext cx="5103813" cy="3827859"/>
          </a:xfrm>
        </p:spPr>
      </p:pic>
    </p:spTree>
    <p:extLst>
      <p:ext uri="{BB962C8B-B14F-4D97-AF65-F5344CB8AC3E}">
        <p14:creationId xmlns:p14="http://schemas.microsoft.com/office/powerpoint/2010/main" val="3933901301"/>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dirty="0"/>
              <a:t>Trt 3: A22744 [E] 702 g a/ha + GRAMOXONE SL 3.0 562 g a/ha – 3 day after spray cotton close up</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6" name="Content Placeholder 5" descr="A close up of a tree&#10;&#10;Description automatically generated">
            <a:extLst>
              <a:ext uri="{FF2B5EF4-FFF2-40B4-BE49-F238E27FC236}">
                <a16:creationId xmlns:a16="http://schemas.microsoft.com/office/drawing/2014/main" id="{12C15F7F-1BA9-4048-AC1A-BF9A338099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322513" y="1950641"/>
            <a:ext cx="4562475" cy="3421856"/>
          </a:xfrm>
        </p:spPr>
      </p:pic>
    </p:spTree>
    <p:extLst>
      <p:ext uri="{BB962C8B-B14F-4D97-AF65-F5344CB8AC3E}">
        <p14:creationId xmlns:p14="http://schemas.microsoft.com/office/powerpoint/2010/main" val="954898515"/>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dirty="0"/>
              <a:t>Trt 4: A22744 [C] 702 g a/ha + GRAMOXONE SL 3.0 562 g a/ha – 3 day after spray cotton close up</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6" name="Content Placeholder 5" descr="A picture containing outdoor, small, side, standing&#10;&#10;Description automatically generated">
            <a:extLst>
              <a:ext uri="{FF2B5EF4-FFF2-40B4-BE49-F238E27FC236}">
                <a16:creationId xmlns:a16="http://schemas.microsoft.com/office/drawing/2014/main" id="{EC7A694B-DFB4-477B-92CB-8F4CB342C4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393950" y="2076251"/>
            <a:ext cx="4418013" cy="3313509"/>
          </a:xfrm>
        </p:spPr>
      </p:pic>
    </p:spTree>
    <p:extLst>
      <p:ext uri="{BB962C8B-B14F-4D97-AF65-F5344CB8AC3E}">
        <p14:creationId xmlns:p14="http://schemas.microsoft.com/office/powerpoint/2010/main" val="4083183398"/>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dirty="0"/>
              <a:t>Trt 5: AMSOL 2.5 % v/v + SYN550593 (200) GA/L 1000 g a/ha</a:t>
            </a:r>
            <a:r>
              <a:rPr lang="it-IT" sz="1600" dirty="0"/>
              <a:t> – 3 day after spray cotton close up</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6" name="Content Placeholder 5" descr="A close up of a dirt field&#10;&#10;Description automatically generated">
            <a:extLst>
              <a:ext uri="{FF2B5EF4-FFF2-40B4-BE49-F238E27FC236}">
                <a16:creationId xmlns:a16="http://schemas.microsoft.com/office/drawing/2014/main" id="{D5CE1C69-CF02-49A2-A308-6AE5853219D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03352" y="1676400"/>
            <a:ext cx="3199209" cy="4265613"/>
          </a:xfrm>
        </p:spPr>
      </p:pic>
    </p:spTree>
    <p:extLst>
      <p:ext uri="{BB962C8B-B14F-4D97-AF65-F5344CB8AC3E}">
        <p14:creationId xmlns:p14="http://schemas.microsoft.com/office/powerpoint/2010/main" val="4232343058"/>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dirty="0"/>
              <a:t>Trt 6: AMSOL 2.5 % v/v + SYN550593 (200) GA/L 1000 g a/ha + SLES (200) GA/L 1.25 % v/v</a:t>
            </a:r>
            <a:r>
              <a:rPr lang="it-IT" sz="1600" dirty="0"/>
              <a:t> – 3 day after spray cotton close up</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7" name="Content Placeholder 6" descr="A close up of a hill&#10;&#10;Description automatically generated">
            <a:extLst>
              <a:ext uri="{FF2B5EF4-FFF2-40B4-BE49-F238E27FC236}">
                <a16:creationId xmlns:a16="http://schemas.microsoft.com/office/drawing/2014/main" id="{487F6DEC-D0B5-4114-86EE-BEF60F63518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74777" y="1600200"/>
            <a:ext cx="3256359" cy="4341813"/>
          </a:xfrm>
        </p:spPr>
      </p:pic>
    </p:spTree>
    <p:extLst>
      <p:ext uri="{BB962C8B-B14F-4D97-AF65-F5344CB8AC3E}">
        <p14:creationId xmlns:p14="http://schemas.microsoft.com/office/powerpoint/2010/main" val="2418137917"/>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dirty="0"/>
              <a:t>Trt 7: AMSOL 2.5 % v/v + SYN550593 (200) GA/L 1000 g a/ha + SLES (200) GA/L 1.25 % v/v + ONTARGET 0.5 % v/v</a:t>
            </a:r>
            <a:r>
              <a:rPr lang="it-IT" sz="1600" dirty="0"/>
              <a:t> – 3 day after spray cotton close up</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6" name="Content Placeholder 5" descr="A close up of a tree&#10;&#10;Description automatically generated">
            <a:extLst>
              <a:ext uri="{FF2B5EF4-FFF2-40B4-BE49-F238E27FC236}">
                <a16:creationId xmlns:a16="http://schemas.microsoft.com/office/drawing/2014/main" id="{D75A0252-767F-4377-930E-F2559479698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393950" y="2076251"/>
            <a:ext cx="4418013" cy="3313509"/>
          </a:xfrm>
        </p:spPr>
      </p:pic>
    </p:spTree>
    <p:extLst>
      <p:ext uri="{BB962C8B-B14F-4D97-AF65-F5344CB8AC3E}">
        <p14:creationId xmlns:p14="http://schemas.microsoft.com/office/powerpoint/2010/main" val="1891878643"/>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en-US" sz="1600" dirty="0" err="1"/>
              <a:t>Trt</a:t>
            </a:r>
            <a:r>
              <a:rPr lang="en-US" sz="1600" dirty="0"/>
              <a:t> 8: AMSOL 2.5 % v/v + SYN550593 (200) GA/L 1000 g a/ha + SLES (200) GA/L 1.25 % v/v + INTERLOCK 0.1 % v/v</a:t>
            </a:r>
            <a:r>
              <a:rPr lang="it-IT" sz="1600" dirty="0"/>
              <a:t> – 3 day after spray cotton close up</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6" name="Content Placeholder 5" descr="A close up of a small hill&#10;&#10;Description automatically generated">
            <a:extLst>
              <a:ext uri="{FF2B5EF4-FFF2-40B4-BE49-F238E27FC236}">
                <a16:creationId xmlns:a16="http://schemas.microsoft.com/office/drawing/2014/main" id="{0B0C7BB6-B7C6-42F3-BBDB-A0CE56B14DC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49178" y="1531938"/>
            <a:ext cx="3307556" cy="4410075"/>
          </a:xfrm>
        </p:spPr>
      </p:pic>
    </p:spTree>
    <p:extLst>
      <p:ext uri="{BB962C8B-B14F-4D97-AF65-F5344CB8AC3E}">
        <p14:creationId xmlns:p14="http://schemas.microsoft.com/office/powerpoint/2010/main" val="403921700"/>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dirty="0"/>
              <a:t>Trt 1: A22742 [A] 702 g a/ha + GRAMOXONE SL 3.0 562 g a/ha – Day 8 weed close ups</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7" name="Content Placeholder 6" descr="A close up of a rock&#10;&#10;Description automatically generated">
            <a:extLst>
              <a:ext uri="{FF2B5EF4-FFF2-40B4-BE49-F238E27FC236}">
                <a16:creationId xmlns:a16="http://schemas.microsoft.com/office/drawing/2014/main" id="{3823B277-AED6-41AE-839F-34A4E30DC2B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3198" y="1900040"/>
            <a:ext cx="4494213" cy="3370659"/>
          </a:xfrm>
        </p:spPr>
      </p:pic>
      <p:pic>
        <p:nvPicPr>
          <p:cNvPr id="11" name="Picture 10" descr="A close up&#10;&#10;Description automatically generated">
            <a:extLst>
              <a:ext uri="{FF2B5EF4-FFF2-40B4-BE49-F238E27FC236}">
                <a16:creationId xmlns:a16="http://schemas.microsoft.com/office/drawing/2014/main" id="{75EEA9B0-67A0-444D-BB59-3F18326004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298156" y="2013744"/>
            <a:ext cx="4494213" cy="3143250"/>
          </a:xfrm>
          <a:prstGeom prst="rect">
            <a:avLst/>
          </a:prstGeom>
        </p:spPr>
      </p:pic>
    </p:spTree>
    <p:extLst>
      <p:ext uri="{BB962C8B-B14F-4D97-AF65-F5344CB8AC3E}">
        <p14:creationId xmlns:p14="http://schemas.microsoft.com/office/powerpoint/2010/main" val="557816742"/>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4F5F2-021C-4B31-9947-80C6404ED277}"/>
              </a:ext>
            </a:extLst>
          </p:cNvPr>
          <p:cNvSpPr>
            <a:spLocks noGrp="1"/>
          </p:cNvSpPr>
          <p:nvPr>
            <p:ph type="title"/>
          </p:nvPr>
        </p:nvSpPr>
        <p:spPr/>
        <p:txBody>
          <a:bodyPr/>
          <a:lstStyle/>
          <a:p>
            <a:r>
              <a:rPr lang="en-US" dirty="0"/>
              <a:t>Treatments</a:t>
            </a:r>
          </a:p>
        </p:txBody>
      </p:sp>
      <p:sp>
        <p:nvSpPr>
          <p:cNvPr id="3" name="Content Placeholder 2">
            <a:extLst>
              <a:ext uri="{FF2B5EF4-FFF2-40B4-BE49-F238E27FC236}">
                <a16:creationId xmlns:a16="http://schemas.microsoft.com/office/drawing/2014/main" id="{0CF82988-91EE-419F-98E1-353BAF125890}"/>
              </a:ext>
            </a:extLst>
          </p:cNvPr>
          <p:cNvSpPr>
            <a:spLocks noGrp="1"/>
          </p:cNvSpPr>
          <p:nvPr>
            <p:ph idx="1"/>
          </p:nvPr>
        </p:nvSpPr>
        <p:spPr>
          <a:xfrm>
            <a:off x="373063" y="838200"/>
            <a:ext cx="8618537" cy="5103813"/>
          </a:xfrm>
        </p:spPr>
        <p:txBody>
          <a:bodyPr/>
          <a:lstStyle/>
          <a:p>
            <a:r>
              <a:rPr lang="en-US" b="1" dirty="0">
                <a:highlight>
                  <a:srgbClr val="FFFF00"/>
                </a:highlight>
              </a:rPr>
              <a:t>Caparol Premixes</a:t>
            </a:r>
          </a:p>
          <a:p>
            <a:r>
              <a:rPr lang="en-US" b="1" dirty="0">
                <a:highlight>
                  <a:srgbClr val="FFFF00"/>
                </a:highlight>
              </a:rPr>
              <a:t>1. A22742 (A) Caparol + Induce</a:t>
            </a:r>
          </a:p>
          <a:p>
            <a:r>
              <a:rPr lang="en-US" b="1" dirty="0">
                <a:highlight>
                  <a:srgbClr val="FFFF00"/>
                </a:highlight>
              </a:rPr>
              <a:t>2. A22744 (D) Caparol + Induce + Ontarget</a:t>
            </a:r>
          </a:p>
          <a:p>
            <a:r>
              <a:rPr lang="en-US" b="1" dirty="0">
                <a:highlight>
                  <a:srgbClr val="FFFF00"/>
                </a:highlight>
              </a:rPr>
              <a:t>3. A22744 (E) Caparol + Induce + Interlock</a:t>
            </a:r>
          </a:p>
          <a:p>
            <a:r>
              <a:rPr lang="en-US" b="1" dirty="0">
                <a:highlight>
                  <a:srgbClr val="FFFF00"/>
                </a:highlight>
              </a:rPr>
              <a:t>4. A22744 (C) Caparol + Induce + </a:t>
            </a:r>
            <a:r>
              <a:rPr lang="en-US" b="1" dirty="0" err="1">
                <a:highlight>
                  <a:srgbClr val="FFFF00"/>
                </a:highlight>
              </a:rPr>
              <a:t>Surfynol</a:t>
            </a:r>
            <a:r>
              <a:rPr lang="en-US" b="1" dirty="0">
                <a:highlight>
                  <a:srgbClr val="FFFF00"/>
                </a:highlight>
              </a:rPr>
              <a:t> 440</a:t>
            </a:r>
          </a:p>
          <a:p>
            <a:r>
              <a:rPr lang="en-US" b="1" dirty="0">
                <a:highlight>
                  <a:srgbClr val="FFFF00"/>
                </a:highlight>
              </a:rPr>
              <a:t>All treatments were tank mixed with AMSOL at 2.5% and Gramoxone 3.0</a:t>
            </a:r>
          </a:p>
          <a:p>
            <a:endParaRPr lang="en-US" b="1" dirty="0"/>
          </a:p>
          <a:p>
            <a:r>
              <a:rPr lang="en-US" b="1" dirty="0">
                <a:highlight>
                  <a:srgbClr val="00FF00"/>
                </a:highlight>
              </a:rPr>
              <a:t>CIPHER </a:t>
            </a:r>
          </a:p>
          <a:p>
            <a:r>
              <a:rPr lang="en-US" b="1" dirty="0">
                <a:highlight>
                  <a:srgbClr val="00FF00"/>
                </a:highlight>
              </a:rPr>
              <a:t>5. EXF16426 (S) = SYN550593</a:t>
            </a:r>
          </a:p>
          <a:p>
            <a:r>
              <a:rPr lang="en-US" b="1" dirty="0">
                <a:highlight>
                  <a:srgbClr val="00FF00"/>
                </a:highlight>
              </a:rPr>
              <a:t>6. EXF16426 (S) = SYN550593 + SLES</a:t>
            </a:r>
          </a:p>
          <a:p>
            <a:r>
              <a:rPr lang="en-US" b="1" dirty="0">
                <a:highlight>
                  <a:srgbClr val="00FF00"/>
                </a:highlight>
              </a:rPr>
              <a:t>7. EXF16426 (S) = SYN550593 + SLES + Ontarget</a:t>
            </a:r>
          </a:p>
          <a:p>
            <a:r>
              <a:rPr lang="en-US" b="1" dirty="0">
                <a:highlight>
                  <a:srgbClr val="00FF00"/>
                </a:highlight>
              </a:rPr>
              <a:t>8 EXF16426 (S) = SYN550593 + SLES + Interlock</a:t>
            </a:r>
          </a:p>
          <a:p>
            <a:r>
              <a:rPr lang="en-US" b="1" dirty="0">
                <a:highlight>
                  <a:srgbClr val="00FF00"/>
                </a:highlight>
              </a:rPr>
              <a:t>All treatments were tank mixed with AMSOL at 2.5%</a:t>
            </a:r>
          </a:p>
        </p:txBody>
      </p:sp>
      <p:sp>
        <p:nvSpPr>
          <p:cNvPr id="4" name="Footer Placeholder 3">
            <a:extLst>
              <a:ext uri="{FF2B5EF4-FFF2-40B4-BE49-F238E27FC236}">
                <a16:creationId xmlns:a16="http://schemas.microsoft.com/office/drawing/2014/main" id="{913140C7-1A17-4EEC-AAE1-E100726F6CB5}"/>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512149411"/>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dirty="0"/>
              <a:t>Trt 4: A22744 [C] 702 g a/ha + GRAMOXONE SL 3.0 562 g a/ha - AR</a:t>
            </a:r>
            <a:endParaRPr lang="en-US" sz="1600" dirty="0"/>
          </a:p>
        </p:txBody>
      </p:sp>
      <p:pic>
        <p:nvPicPr>
          <p:cNvPr id="6" name="Content Placeholder 5" descr="A train traveling down train tracks near a field&#10;&#10;Description automatically generated">
            <a:extLst>
              <a:ext uri="{FF2B5EF4-FFF2-40B4-BE49-F238E27FC236}">
                <a16:creationId xmlns:a16="http://schemas.microsoft.com/office/drawing/2014/main" id="{6B4756EA-8C20-4AB9-A975-601A30D58BD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2014" y="990600"/>
            <a:ext cx="6601884" cy="4951413"/>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737575223"/>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dirty="0"/>
              <a:t>Trt 7: AMSOL 2.5 % v/v + SYN550593 (200) GA/L 1000 g a/ha + SLES (200) GA/L 1.25 % v/v + ONTARGET 0.5 % v/v - AR</a:t>
            </a:r>
            <a:endParaRPr lang="en-US" sz="1600" dirty="0"/>
          </a:p>
        </p:txBody>
      </p:sp>
      <p:pic>
        <p:nvPicPr>
          <p:cNvPr id="6" name="Content Placeholder 5" descr="A train traveling down a dirt road&#10;&#10;Description automatically generated">
            <a:extLst>
              <a:ext uri="{FF2B5EF4-FFF2-40B4-BE49-F238E27FC236}">
                <a16:creationId xmlns:a16="http://schemas.microsoft.com/office/drawing/2014/main" id="{BDA3FD2B-FA1A-45F7-B735-648C0C02D94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2014" y="990600"/>
            <a:ext cx="6601884" cy="4951413"/>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018662371"/>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152401" y="449263"/>
            <a:ext cx="8763000" cy="444500"/>
          </a:xfrm>
        </p:spPr>
        <p:txBody>
          <a:bodyPr/>
          <a:lstStyle/>
          <a:p>
            <a:r>
              <a:rPr lang="it-IT" sz="1600" dirty="0"/>
              <a:t>Trt 2: A22744 [D] 702 g a/ha + GRAMOXONE SL 3.0 562 g a/ha – Day 8 weed close ups - TN</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7" name="Content Placeholder 6" descr="A close up of a tree&#10;&#10;Description automatically generated">
            <a:extLst>
              <a:ext uri="{FF2B5EF4-FFF2-40B4-BE49-F238E27FC236}">
                <a16:creationId xmlns:a16="http://schemas.microsoft.com/office/drawing/2014/main" id="{096CEA4F-B529-4A10-B3B5-20C733D4549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85923" y="1742877"/>
            <a:ext cx="4799013" cy="3599259"/>
          </a:xfrm>
        </p:spPr>
      </p:pic>
      <p:pic>
        <p:nvPicPr>
          <p:cNvPr id="11" name="Picture 10" descr="A pile of dirt&#10;&#10;Description automatically generated">
            <a:extLst>
              <a:ext uri="{FF2B5EF4-FFF2-40B4-BE49-F238E27FC236}">
                <a16:creationId xmlns:a16="http://schemas.microsoft.com/office/drawing/2014/main" id="{36A1722F-72F2-468C-AB30-3E3E613103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259066" y="1742876"/>
            <a:ext cx="4799013" cy="3599260"/>
          </a:xfrm>
          <a:prstGeom prst="rect">
            <a:avLst/>
          </a:prstGeom>
        </p:spPr>
      </p:pic>
    </p:spTree>
    <p:extLst>
      <p:ext uri="{BB962C8B-B14F-4D97-AF65-F5344CB8AC3E}">
        <p14:creationId xmlns:p14="http://schemas.microsoft.com/office/powerpoint/2010/main" val="3231324200"/>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dirty="0"/>
              <a:t>Trt 3: A22744 [E] 702 g a/ha + GRAMOXONE SL 3.0 562 g a/ha – Day 8 weed close ups</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6" name="Content Placeholder 5" descr="A picture containing outdoor, standing, brown, bird&#10;&#10;Description automatically generated">
            <a:extLst>
              <a:ext uri="{FF2B5EF4-FFF2-40B4-BE49-F238E27FC236}">
                <a16:creationId xmlns:a16="http://schemas.microsoft.com/office/drawing/2014/main" id="{E83C9F86-EC6E-40BB-82B0-B68BFD3A447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15490" y="1865710"/>
            <a:ext cx="4562475" cy="3421856"/>
          </a:xfrm>
        </p:spPr>
      </p:pic>
      <p:pic>
        <p:nvPicPr>
          <p:cNvPr id="8" name="Picture 7" descr="A close up of a dirt field&#10;&#10;Description automatically generated">
            <a:extLst>
              <a:ext uri="{FF2B5EF4-FFF2-40B4-BE49-F238E27FC236}">
                <a16:creationId xmlns:a16="http://schemas.microsoft.com/office/drawing/2014/main" id="{B8ECE2B8-9D29-4E9C-9FE6-22A39EAD84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373166" y="1772841"/>
            <a:ext cx="4569620" cy="3600450"/>
          </a:xfrm>
          <a:prstGeom prst="rect">
            <a:avLst/>
          </a:prstGeom>
        </p:spPr>
      </p:pic>
    </p:spTree>
    <p:extLst>
      <p:ext uri="{BB962C8B-B14F-4D97-AF65-F5344CB8AC3E}">
        <p14:creationId xmlns:p14="http://schemas.microsoft.com/office/powerpoint/2010/main" val="2846686261"/>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dirty="0"/>
              <a:t>Trt 4: A22744 [C] 702 g a/ha + GRAMOXONE SL 3.0 562 g a/ha – Day 8 weed close ups</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6" name="Content Placeholder 5" descr="A close up of a rock&#10;&#10;Description automatically generated">
            <a:extLst>
              <a:ext uri="{FF2B5EF4-FFF2-40B4-BE49-F238E27FC236}">
                <a16:creationId xmlns:a16="http://schemas.microsoft.com/office/drawing/2014/main" id="{1CBE3FBD-3EFF-4651-9B2F-20E228DDE78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95060" y="1800027"/>
            <a:ext cx="4646613" cy="3484959"/>
          </a:xfrm>
        </p:spPr>
      </p:pic>
      <p:pic>
        <p:nvPicPr>
          <p:cNvPr id="8" name="Picture 7" descr="A close up of a dirt field&#10;&#10;Description automatically generated">
            <a:extLst>
              <a:ext uri="{FF2B5EF4-FFF2-40B4-BE49-F238E27FC236}">
                <a16:creationId xmlns:a16="http://schemas.microsoft.com/office/drawing/2014/main" id="{89BD2931-E497-4127-946C-67A4220040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392533" y="1656557"/>
            <a:ext cx="4646613" cy="3771900"/>
          </a:xfrm>
          <a:prstGeom prst="rect">
            <a:avLst/>
          </a:prstGeom>
        </p:spPr>
      </p:pic>
    </p:spTree>
    <p:extLst>
      <p:ext uri="{BB962C8B-B14F-4D97-AF65-F5344CB8AC3E}">
        <p14:creationId xmlns:p14="http://schemas.microsoft.com/office/powerpoint/2010/main" val="750176079"/>
      </p:ext>
    </p:extLst>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dirty="0"/>
              <a:t>Trt 5: AMSOL 2.5 % v/v + SYN550593 (200) GA/L 1000 g a/ha</a:t>
            </a:r>
            <a:r>
              <a:rPr lang="it-IT" sz="1600" dirty="0"/>
              <a:t> – Day 8 weed close ups</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6" name="Content Placeholder 5" descr="A picture containing outdoor, grass, standing, brown&#10;&#10;Description automatically generated">
            <a:extLst>
              <a:ext uri="{FF2B5EF4-FFF2-40B4-BE49-F238E27FC236}">
                <a16:creationId xmlns:a16="http://schemas.microsoft.com/office/drawing/2014/main" id="{5D5E6D70-2704-4236-9831-0ACF006B9FA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76423" y="1933377"/>
            <a:ext cx="4494213" cy="3370659"/>
          </a:xfrm>
        </p:spPr>
      </p:pic>
      <p:pic>
        <p:nvPicPr>
          <p:cNvPr id="10" name="Picture 9" descr="A close up of a tree&#10;&#10;Description automatically generated">
            <a:extLst>
              <a:ext uri="{FF2B5EF4-FFF2-40B4-BE49-F238E27FC236}">
                <a16:creationId xmlns:a16="http://schemas.microsoft.com/office/drawing/2014/main" id="{43D517FD-515A-4F15-AEF8-95FEECD04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315618" y="1875632"/>
            <a:ext cx="4494213" cy="3486150"/>
          </a:xfrm>
          <a:prstGeom prst="rect">
            <a:avLst/>
          </a:prstGeom>
        </p:spPr>
      </p:pic>
    </p:spTree>
    <p:extLst>
      <p:ext uri="{BB962C8B-B14F-4D97-AF65-F5344CB8AC3E}">
        <p14:creationId xmlns:p14="http://schemas.microsoft.com/office/powerpoint/2010/main" val="1073905163"/>
      </p:ext>
    </p:extLst>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dirty="0"/>
              <a:t>Trt 6: AMSOL 2.5 % v/v + SYN550593 (200) GA/L 1000 g a/ha + SLES (200) GA/L 1.25 % v/v</a:t>
            </a:r>
            <a:r>
              <a:rPr lang="it-IT" sz="1600" dirty="0"/>
              <a:t> – Day 8 weed close ups</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10" name="Content Placeholder 9" descr="A close up of a tree&#10;&#10;Description automatically generated">
            <a:extLst>
              <a:ext uri="{FF2B5EF4-FFF2-40B4-BE49-F238E27FC236}">
                <a16:creationId xmlns:a16="http://schemas.microsoft.com/office/drawing/2014/main" id="{53429C8B-5BA3-49FE-BB89-07610BCF2D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0800000">
            <a:off x="792163" y="1142998"/>
            <a:ext cx="3627437" cy="4799013"/>
          </a:xfrm>
        </p:spPr>
      </p:pic>
      <p:pic>
        <p:nvPicPr>
          <p:cNvPr id="12" name="Picture 11" descr="A close up of a hill&#10;&#10;Description automatically generated">
            <a:extLst>
              <a:ext uri="{FF2B5EF4-FFF2-40B4-BE49-F238E27FC236}">
                <a16:creationId xmlns:a16="http://schemas.microsoft.com/office/drawing/2014/main" id="{F5AF90EA-BBCF-4A6E-A3C0-9648E8A411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206081" y="1796255"/>
            <a:ext cx="4799013" cy="3492500"/>
          </a:xfrm>
          <a:prstGeom prst="rect">
            <a:avLst/>
          </a:prstGeom>
        </p:spPr>
      </p:pic>
    </p:spTree>
    <p:extLst>
      <p:ext uri="{BB962C8B-B14F-4D97-AF65-F5344CB8AC3E}">
        <p14:creationId xmlns:p14="http://schemas.microsoft.com/office/powerpoint/2010/main" val="2176950374"/>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dirty="0"/>
              <a:t>Trt 7: AMSOL 2.5 % v/v + SYN550593 (200) GA/L 1000 g a/ha + SLES (200) GA/L 1.25 % v/v + ONTARGET 0.5 % v/v</a:t>
            </a:r>
            <a:r>
              <a:rPr lang="it-IT" sz="1600" dirty="0"/>
              <a:t> – Day 8 weed close ups - TN</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6" name="Content Placeholder 5" descr="A close up of a tree&#10;&#10;Description automatically generated">
            <a:extLst>
              <a:ext uri="{FF2B5EF4-FFF2-40B4-BE49-F238E27FC236}">
                <a16:creationId xmlns:a16="http://schemas.microsoft.com/office/drawing/2014/main" id="{C5A43D06-4B71-4BAF-A2D8-5C63325E9B2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174" y="1597025"/>
            <a:ext cx="4775200" cy="3714750"/>
          </a:xfrm>
        </p:spPr>
      </p:pic>
      <p:pic>
        <p:nvPicPr>
          <p:cNvPr id="8" name="Picture 7" descr="A close up of a rock&#10;&#10;Description automatically generated">
            <a:extLst>
              <a:ext uri="{FF2B5EF4-FFF2-40B4-BE49-F238E27FC236}">
                <a16:creationId xmlns:a16="http://schemas.microsoft.com/office/drawing/2014/main" id="{71E4C82A-7DD7-442B-B1DC-E43352E501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270375" y="1597025"/>
            <a:ext cx="4775200" cy="3714750"/>
          </a:xfrm>
          <a:prstGeom prst="rect">
            <a:avLst/>
          </a:prstGeom>
        </p:spPr>
      </p:pic>
    </p:spTree>
    <p:extLst>
      <p:ext uri="{BB962C8B-B14F-4D97-AF65-F5344CB8AC3E}">
        <p14:creationId xmlns:p14="http://schemas.microsoft.com/office/powerpoint/2010/main" val="1046673304"/>
      </p:ext>
    </p:extLst>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en-US" sz="1600" dirty="0" err="1"/>
              <a:t>Trt</a:t>
            </a:r>
            <a:r>
              <a:rPr lang="en-US" sz="1600" dirty="0"/>
              <a:t> 8: AMSOL 2.5 % v/v + SYN550593 (200) GA/L 1000 g a/ha + SLES (200) GA/L 1.25 % v/v + INTERLOCK 0.1 % v/v</a:t>
            </a:r>
            <a:r>
              <a:rPr lang="it-IT" sz="1600" dirty="0"/>
              <a:t> – Day 8 weed close ups</a:t>
            </a:r>
            <a:endParaRPr lang="en-US" sz="1600" dirty="0"/>
          </a:p>
        </p:txBody>
      </p:sp>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pic>
        <p:nvPicPr>
          <p:cNvPr id="6" name="Content Placeholder 5" descr="A close up of some bushes&#10;&#10;Description automatically generated">
            <a:extLst>
              <a:ext uri="{FF2B5EF4-FFF2-40B4-BE49-F238E27FC236}">
                <a16:creationId xmlns:a16="http://schemas.microsoft.com/office/drawing/2014/main" id="{F398D629-6C40-48E4-9D6C-B152F97E203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4406677" y="1719493"/>
            <a:ext cx="4599575" cy="3693067"/>
          </a:xfrm>
        </p:spPr>
      </p:pic>
      <p:pic>
        <p:nvPicPr>
          <p:cNvPr id="8" name="Picture 7" descr="A picture containing outdoor, grass, dirt, tree&#10;&#10;Description automatically generated">
            <a:extLst>
              <a:ext uri="{FF2B5EF4-FFF2-40B4-BE49-F238E27FC236}">
                <a16:creationId xmlns:a16="http://schemas.microsoft.com/office/drawing/2014/main" id="{F49CD6D9-11B0-4331-B4C0-69006E1DA1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24279" y="1589544"/>
            <a:ext cx="4609191" cy="3943350"/>
          </a:xfrm>
          <a:prstGeom prst="rect">
            <a:avLst/>
          </a:prstGeom>
        </p:spPr>
      </p:pic>
    </p:spTree>
    <p:extLst>
      <p:ext uri="{BB962C8B-B14F-4D97-AF65-F5344CB8AC3E}">
        <p14:creationId xmlns:p14="http://schemas.microsoft.com/office/powerpoint/2010/main" val="2163882609"/>
      </p:ext>
    </p:extLst>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3BD9-4AA1-43F9-BDE2-ACE6B7BFF7BC}"/>
              </a:ext>
            </a:extLst>
          </p:cNvPr>
          <p:cNvSpPr>
            <a:spLocks noGrp="1"/>
          </p:cNvSpPr>
          <p:nvPr>
            <p:ph type="title"/>
          </p:nvPr>
        </p:nvSpPr>
        <p:spPr/>
        <p:txBody>
          <a:bodyPr/>
          <a:lstStyle/>
          <a:p>
            <a:r>
              <a:rPr lang="en-US" dirty="0"/>
              <a:t>MS – IH Location</a:t>
            </a:r>
          </a:p>
        </p:txBody>
      </p:sp>
      <p:sp>
        <p:nvSpPr>
          <p:cNvPr id="3" name="Content Placeholder 2">
            <a:extLst>
              <a:ext uri="{FF2B5EF4-FFF2-40B4-BE49-F238E27FC236}">
                <a16:creationId xmlns:a16="http://schemas.microsoft.com/office/drawing/2014/main" id="{63A5EDB5-5719-4718-929E-EF3C1AA7EE8B}"/>
              </a:ext>
            </a:extLst>
          </p:cNvPr>
          <p:cNvSpPr>
            <a:spLocks noGrp="1"/>
          </p:cNvSpPr>
          <p:nvPr>
            <p:ph idx="1"/>
          </p:nvPr>
        </p:nvSpPr>
        <p:spPr/>
        <p:txBody>
          <a:bodyPr/>
          <a:lstStyle/>
          <a:p>
            <a:r>
              <a:rPr lang="en-US" dirty="0"/>
              <a:t>Ryan Jackson</a:t>
            </a:r>
          </a:p>
          <a:p>
            <a:r>
              <a:rPr lang="en-US" dirty="0"/>
              <a:t>Sprayed June 17</a:t>
            </a:r>
            <a:r>
              <a:rPr lang="en-US" baseline="30000" dirty="0"/>
              <a:t>th</a:t>
            </a:r>
            <a:r>
              <a:rPr lang="en-US" dirty="0"/>
              <a:t>, 2020</a:t>
            </a:r>
          </a:p>
        </p:txBody>
      </p:sp>
      <p:sp>
        <p:nvSpPr>
          <p:cNvPr id="4" name="Footer Placeholder 3">
            <a:extLst>
              <a:ext uri="{FF2B5EF4-FFF2-40B4-BE49-F238E27FC236}">
                <a16:creationId xmlns:a16="http://schemas.microsoft.com/office/drawing/2014/main" id="{BD1DE42C-9B1D-4C77-A5A6-01FF42C95391}"/>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902798027"/>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1650" dirty="0"/>
              <a:t>Number </a:t>
            </a:r>
            <a:r>
              <a:rPr lang="en-US" sz="1650"/>
              <a:t>of emerged </a:t>
            </a:r>
            <a:r>
              <a:rPr lang="en-US" sz="1650" dirty="0"/>
              <a:t>cotton plants at application / 60 row feet</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3450278256"/>
              </p:ext>
            </p:extLst>
          </p:nvPr>
        </p:nvGraphicFramePr>
        <p:xfrm>
          <a:off x="114300" y="838201"/>
          <a:ext cx="8915400" cy="4591050"/>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HPQ101A4-2020US</a:t>
            </a:r>
            <a:endParaRPr lang="en-US" dirty="0">
              <a:solidFill>
                <a:srgbClr val="626469"/>
              </a:solidFill>
            </a:endParaRPr>
          </a:p>
        </p:txBody>
      </p:sp>
    </p:spTree>
    <p:extLst>
      <p:ext uri="{BB962C8B-B14F-4D97-AF65-F5344CB8AC3E}">
        <p14:creationId xmlns:p14="http://schemas.microsoft.com/office/powerpoint/2010/main" val="810341076"/>
      </p:ext>
    </p:extLst>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373063" y="152400"/>
            <a:ext cx="8459787" cy="5789613"/>
          </a:xfrm>
        </p:spPr>
        <p:txBody>
          <a:bodyPr/>
          <a:lstStyle/>
          <a:p>
            <a:pPr marL="0" indent="0" eaLnBrk="1" hangingPunct="1">
              <a:buNone/>
            </a:pPr>
            <a:r>
              <a:rPr lang="en-US" sz="1200" b="1" dirty="0">
                <a:solidFill>
                  <a:srgbClr val="0A0A0A"/>
                </a:solidFill>
              </a:rPr>
              <a:t>Title: Evaluation of an experimental herbicide formulation alone, and </a:t>
            </a:r>
            <a:r>
              <a:rPr lang="en-US" sz="1200" b="1" dirty="0" err="1">
                <a:solidFill>
                  <a:srgbClr val="0A0A0A"/>
                </a:solidFill>
              </a:rPr>
              <a:t>Caparol</a:t>
            </a:r>
            <a:r>
              <a:rPr lang="en-US" sz="1200" b="1" dirty="0">
                <a:solidFill>
                  <a:srgbClr val="0A0A0A"/>
                </a:solidFill>
              </a:rPr>
              <a:t> in tank mix with </a:t>
            </a:r>
            <a:r>
              <a:rPr lang="en-US" sz="1200" b="1" dirty="0" err="1">
                <a:solidFill>
                  <a:srgbClr val="0A0A0A"/>
                </a:solidFill>
              </a:rPr>
              <a:t>Gramoxone</a:t>
            </a:r>
            <a:r>
              <a:rPr lang="en-US" sz="1200" b="1" dirty="0">
                <a:solidFill>
                  <a:srgbClr val="0A0A0A"/>
                </a:solidFill>
              </a:rPr>
              <a:t> 3.0 SL, for weed control and crop safety in cotton using See and Spray Technology</a:t>
            </a:r>
          </a:p>
          <a:p>
            <a:pPr marL="0" indent="0" eaLnBrk="1" hangingPunct="1">
              <a:buNone/>
            </a:pPr>
            <a:r>
              <a:rPr lang="en-US" sz="1200" b="1" dirty="0">
                <a:solidFill>
                  <a:srgbClr val="0A0A0A"/>
                </a:solidFill>
              </a:rPr>
              <a:t>Trial: USSB0H0122020</a:t>
            </a:r>
          </a:p>
          <a:p>
            <a:pPr marL="0" indent="0" eaLnBrk="1" hangingPunct="1">
              <a:buNone/>
            </a:pPr>
            <a:endParaRPr lang="en-US" sz="1200" b="1" dirty="0">
              <a:solidFill>
                <a:srgbClr val="0A0A0A"/>
              </a:solidFill>
            </a:endParaRPr>
          </a:p>
          <a:p>
            <a:pPr marL="0" indent="0" eaLnBrk="1" hangingPunct="1">
              <a:buNone/>
            </a:pPr>
            <a:r>
              <a:rPr lang="en-US" sz="1200" b="1" dirty="0">
                <a:solidFill>
                  <a:srgbClr val="0A0A0A"/>
                </a:solidFill>
              </a:rPr>
              <a:t>SITE INFORMATION:</a:t>
            </a:r>
          </a:p>
          <a:p>
            <a:pPr marL="0" indent="0" eaLnBrk="1" hangingPunct="1">
              <a:buNone/>
            </a:pPr>
            <a:r>
              <a:rPr lang="en-US" sz="1200" b="1" dirty="0">
                <a:solidFill>
                  <a:srgbClr val="0A0A0A"/>
                </a:solidFill>
              </a:rPr>
              <a:t>Location: Jackson Ryan FS</a:t>
            </a:r>
          </a:p>
          <a:p>
            <a:pPr marL="0" indent="0" eaLnBrk="1" hangingPunct="1">
              <a:buNone/>
            </a:pPr>
            <a:r>
              <a:rPr lang="en-US" sz="1200" b="1" dirty="0">
                <a:solidFill>
                  <a:srgbClr val="0A0A0A"/>
                </a:solidFill>
              </a:rPr>
              <a:t>Address: 203 CR 186   </a:t>
            </a:r>
            <a:r>
              <a:rPr lang="en-US" sz="1200" b="1" dirty="0" err="1">
                <a:solidFill>
                  <a:srgbClr val="0A0A0A"/>
                </a:solidFill>
              </a:rPr>
              <a:t>Greenwood,MS</a:t>
            </a:r>
            <a:endParaRPr lang="en-US" sz="1200" b="1" dirty="0">
              <a:solidFill>
                <a:srgbClr val="0A0A0A"/>
              </a:solidFill>
            </a:endParaRPr>
          </a:p>
          <a:p>
            <a:pPr marL="0" indent="0" eaLnBrk="1" hangingPunct="1">
              <a:buNone/>
            </a:pPr>
            <a:endParaRPr lang="en-US" sz="1200" b="1" dirty="0">
              <a:solidFill>
                <a:srgbClr val="0A0A0A"/>
              </a:solidFill>
            </a:endParaRPr>
          </a:p>
          <a:p>
            <a:pPr marL="0" indent="0" eaLnBrk="1" hangingPunct="1">
              <a:buNone/>
            </a:pPr>
            <a:r>
              <a:rPr lang="en-US" sz="1200" b="1" dirty="0">
                <a:solidFill>
                  <a:srgbClr val="0A0A0A"/>
                </a:solidFill>
              </a:rPr>
              <a:t>Soil Texture:		silt loam		Tillage Type: conventional-till</a:t>
            </a:r>
          </a:p>
          <a:p>
            <a:pPr marL="0" indent="0" eaLnBrk="1" hangingPunct="1">
              <a:buNone/>
            </a:pPr>
            <a:r>
              <a:rPr lang="en-US" sz="1200" b="1" dirty="0">
                <a:solidFill>
                  <a:srgbClr val="0A0A0A"/>
                </a:solidFill>
              </a:rPr>
              <a:t>PLOT WIDTH: 	6.33 ft		REPS: 3</a:t>
            </a:r>
          </a:p>
          <a:p>
            <a:pPr marL="0" indent="0" eaLnBrk="1" hangingPunct="1">
              <a:buNone/>
            </a:pPr>
            <a:r>
              <a:rPr lang="en-US" sz="1200" b="1" dirty="0">
                <a:solidFill>
                  <a:srgbClr val="0A0A0A"/>
                </a:solidFill>
              </a:rPr>
              <a:t>PLOT LENGTH: 	50 ft		TREATMENTS: 8</a:t>
            </a:r>
          </a:p>
          <a:p>
            <a:pPr marL="0" indent="0" eaLnBrk="1" hangingPunct="1">
              <a:buNone/>
            </a:pPr>
            <a:r>
              <a:rPr lang="en-US" sz="1200" b="1" dirty="0">
                <a:solidFill>
                  <a:srgbClr val="0A0A0A"/>
                </a:solidFill>
              </a:rPr>
              <a:t>STUDY DESIGN: 	RACOBL</a:t>
            </a:r>
          </a:p>
          <a:p>
            <a:pPr marL="0" indent="0" eaLnBrk="1" hangingPunct="1">
              <a:buNone/>
            </a:pPr>
            <a:endParaRPr lang="en-US" sz="1200" b="1" dirty="0">
              <a:solidFill>
                <a:srgbClr val="0A0A0A"/>
              </a:solidFill>
            </a:endParaRPr>
          </a:p>
          <a:p>
            <a:pPr marL="0" indent="0" eaLnBrk="1" hangingPunct="1">
              <a:buNone/>
            </a:pPr>
            <a:r>
              <a:rPr lang="en-US" sz="1200" b="1" dirty="0">
                <a:solidFill>
                  <a:srgbClr val="0A0A0A"/>
                </a:solidFill>
              </a:rPr>
              <a:t>OVERALL MOISTURE CONDITION:</a:t>
            </a:r>
          </a:p>
          <a:p>
            <a:pPr marL="0" indent="0" eaLnBrk="1" hangingPunct="1">
              <a:buNone/>
            </a:pPr>
            <a:r>
              <a:rPr lang="en-US" sz="1200" b="1" dirty="0">
                <a:solidFill>
                  <a:srgbClr val="0A0A0A"/>
                </a:solidFill>
              </a:rPr>
              <a:t>APPL	Date		Soil Temperature	Moisture:</a:t>
            </a:r>
          </a:p>
          <a:p>
            <a:pPr marL="0" indent="0" eaLnBrk="1" hangingPunct="1">
              <a:buNone/>
            </a:pPr>
            <a:endParaRPr lang="en-US" sz="1200" b="1" dirty="0">
              <a:solidFill>
                <a:srgbClr val="0A0A0A"/>
              </a:solidFill>
            </a:endParaRPr>
          </a:p>
          <a:p>
            <a:pPr marL="0" indent="0" eaLnBrk="1" hangingPunct="1">
              <a:buNone/>
            </a:pPr>
            <a:r>
              <a:rPr lang="en-US" sz="1200" b="1" dirty="0">
                <a:solidFill>
                  <a:srgbClr val="0A0A0A"/>
                </a:solidFill>
              </a:rPr>
              <a:t>A	Jun-17-2020		    		</a:t>
            </a:r>
          </a:p>
          <a:p>
            <a:pPr marL="0" indent="0" eaLnBrk="1" hangingPunct="1">
              <a:buNone/>
            </a:pPr>
            <a:r>
              <a:rPr lang="en-US" sz="1200" b="1" dirty="0">
                <a:solidFill>
                  <a:srgbClr val="0A0A0A"/>
                </a:solidFill>
              </a:rPr>
              <a:t>B	Jun-17-2020		    		</a:t>
            </a:r>
          </a:p>
          <a:p>
            <a:pPr marL="0" indent="0" eaLnBrk="1" hangingPunct="1">
              <a:buNone/>
            </a:pPr>
            <a:endParaRPr lang="en-US" sz="1200" b="1" dirty="0">
              <a:solidFill>
                <a:srgbClr val="0A0A0A"/>
              </a:solidFill>
            </a:endParaRPr>
          </a:p>
          <a:p>
            <a:pPr marL="0" indent="0" eaLnBrk="1" hangingPunct="1">
              <a:buNone/>
            </a:pPr>
            <a:endParaRPr lang="en-US" sz="1200" b="1" dirty="0">
              <a:solidFill>
                <a:srgbClr val="0A0A0A"/>
              </a:solidFill>
            </a:endParaRPr>
          </a:p>
          <a:p>
            <a:pPr marL="0" indent="0" eaLnBrk="1" hangingPunct="1">
              <a:buNone/>
            </a:pPr>
            <a:r>
              <a:rPr lang="en-US" sz="1200" b="1" dirty="0">
                <a:solidFill>
                  <a:srgbClr val="0A0A0A"/>
                </a:solidFill>
              </a:rPr>
              <a:t>CROP INFORMATION:</a:t>
            </a:r>
          </a:p>
          <a:p>
            <a:pPr marL="0" indent="0" eaLnBrk="1" hangingPunct="1">
              <a:buNone/>
            </a:pPr>
            <a:r>
              <a:rPr lang="en-US" sz="1200" b="1" dirty="0">
                <a:solidFill>
                  <a:srgbClr val="0A0A0A"/>
                </a:solidFill>
              </a:rPr>
              <a:t>CROP: 		GOSSS		Variety: </a:t>
            </a:r>
            <a:r>
              <a:rPr lang="en-US" sz="1200" b="1" dirty="0" err="1">
                <a:solidFill>
                  <a:srgbClr val="0A0A0A"/>
                </a:solidFill>
              </a:rPr>
              <a:t>XtendFlex</a:t>
            </a:r>
            <a:endParaRPr lang="en-US" sz="1200" b="1" dirty="0">
              <a:solidFill>
                <a:srgbClr val="0A0A0A"/>
              </a:solidFill>
            </a:endParaRPr>
          </a:p>
          <a:p>
            <a:pPr marL="0" indent="0" eaLnBrk="1" hangingPunct="1">
              <a:buNone/>
            </a:pPr>
            <a:r>
              <a:rPr lang="en-US" sz="1200" b="1" dirty="0">
                <a:solidFill>
                  <a:srgbClr val="0A0A0A"/>
                </a:solidFill>
              </a:rPr>
              <a:t>PLANTING DATE: 	May-25-2020		PLANTING_METHOD: 	planted</a:t>
            </a:r>
          </a:p>
          <a:p>
            <a:pPr marL="0" indent="0" eaLnBrk="1" hangingPunct="1">
              <a:buNone/>
            </a:pPr>
            <a:r>
              <a:rPr lang="en-US" sz="1200" b="1" dirty="0">
                <a:solidFill>
                  <a:srgbClr val="0A0A0A"/>
                </a:solidFill>
              </a:rPr>
              <a:t>PLANTING RATE: 	45000		Depth: 0.75 in</a:t>
            </a:r>
            <a:endParaRPr lang="en-US" sz="1000" dirty="0">
              <a:solidFill>
                <a:srgbClr val="0A0A0A"/>
              </a:solidFill>
            </a:endParaRPr>
          </a:p>
        </p:txBody>
      </p:sp>
      <p:sp>
        <p:nvSpPr>
          <p:cNvPr id="30724"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tabLst>
                <a:tab pos="441325" algn="l"/>
              </a:tabLst>
              <a:defRPr>
                <a:solidFill>
                  <a:schemeClr val="tx1"/>
                </a:solidFill>
                <a:latin typeface="Arial" charset="0"/>
              </a:defRPr>
            </a:lvl1pPr>
            <a:lvl2pPr marL="742950" indent="-285750">
              <a:tabLst>
                <a:tab pos="441325" algn="l"/>
              </a:tabLst>
              <a:defRPr>
                <a:solidFill>
                  <a:schemeClr val="tx1"/>
                </a:solidFill>
                <a:latin typeface="Arial" charset="0"/>
              </a:defRPr>
            </a:lvl2pPr>
            <a:lvl3pPr marL="1143000" indent="-228600">
              <a:tabLst>
                <a:tab pos="441325" algn="l"/>
              </a:tabLst>
              <a:defRPr>
                <a:solidFill>
                  <a:schemeClr val="tx1"/>
                </a:solidFill>
                <a:latin typeface="Arial" charset="0"/>
              </a:defRPr>
            </a:lvl3pPr>
            <a:lvl4pPr marL="1600200" indent="-228600">
              <a:tabLst>
                <a:tab pos="441325" algn="l"/>
              </a:tabLst>
              <a:defRPr>
                <a:solidFill>
                  <a:schemeClr val="tx1"/>
                </a:solidFill>
                <a:latin typeface="Arial" charset="0"/>
              </a:defRPr>
            </a:lvl4pPr>
            <a:lvl5pPr marL="2057400" indent="-228600">
              <a:tabLst>
                <a:tab pos="441325" algn="l"/>
              </a:tabLst>
              <a:defRPr>
                <a:solidFill>
                  <a:schemeClr val="tx1"/>
                </a:solidFill>
                <a:latin typeface="Arial" charset="0"/>
              </a:defRPr>
            </a:lvl5pPr>
            <a:lvl6pPr marL="2514600" indent="-228600" fontAlgn="base">
              <a:spcBef>
                <a:spcPct val="0"/>
              </a:spcBef>
              <a:spcAft>
                <a:spcPct val="0"/>
              </a:spcAft>
              <a:tabLst>
                <a:tab pos="441325" algn="l"/>
              </a:tabLst>
              <a:defRPr>
                <a:solidFill>
                  <a:schemeClr val="tx1"/>
                </a:solidFill>
                <a:latin typeface="Arial" charset="0"/>
              </a:defRPr>
            </a:lvl6pPr>
            <a:lvl7pPr marL="2971800" indent="-228600" fontAlgn="base">
              <a:spcBef>
                <a:spcPct val="0"/>
              </a:spcBef>
              <a:spcAft>
                <a:spcPct val="0"/>
              </a:spcAft>
              <a:tabLst>
                <a:tab pos="441325" algn="l"/>
              </a:tabLst>
              <a:defRPr>
                <a:solidFill>
                  <a:schemeClr val="tx1"/>
                </a:solidFill>
                <a:latin typeface="Arial" charset="0"/>
              </a:defRPr>
            </a:lvl7pPr>
            <a:lvl8pPr marL="3429000" indent="-228600" fontAlgn="base">
              <a:spcBef>
                <a:spcPct val="0"/>
              </a:spcBef>
              <a:spcAft>
                <a:spcPct val="0"/>
              </a:spcAft>
              <a:tabLst>
                <a:tab pos="441325" algn="l"/>
              </a:tabLst>
              <a:defRPr>
                <a:solidFill>
                  <a:schemeClr val="tx1"/>
                </a:solidFill>
                <a:latin typeface="Arial" charset="0"/>
              </a:defRPr>
            </a:lvl8pPr>
            <a:lvl9pPr marL="3886200" indent="-228600" fontAlgn="base">
              <a:spcBef>
                <a:spcPct val="0"/>
              </a:spcBef>
              <a:spcAft>
                <a:spcPct val="0"/>
              </a:spcAft>
              <a:tabLst>
                <a:tab pos="441325" algn="l"/>
              </a:tabLst>
              <a:defRPr>
                <a:solidFill>
                  <a:schemeClr val="tx1"/>
                </a:solidFill>
                <a:latin typeface="Arial" charset="0"/>
              </a:defRPr>
            </a:lvl9pPr>
          </a:lstStyle>
          <a:p>
            <a:pPr fontAlgn="base">
              <a:spcBef>
                <a:spcPct val="0"/>
              </a:spcBef>
              <a:defRPr/>
            </a:pPr>
            <a:r>
              <a:rPr lang="en-US"/>
              <a:t>Classification: CONFIDENTIAL- 2020 CPFD; HPQ101A4-2020US</a:t>
            </a:r>
            <a:endParaRPr lang="en-US" dirty="0"/>
          </a:p>
        </p:txBody>
      </p:sp>
    </p:spTree>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EAEC-1A5A-4314-85F8-93CB15B5E0C9}"/>
              </a:ext>
            </a:extLst>
          </p:cNvPr>
          <p:cNvSpPr>
            <a:spLocks noGrp="1"/>
          </p:cNvSpPr>
          <p:nvPr>
            <p:ph type="title"/>
          </p:nvPr>
        </p:nvSpPr>
        <p:spPr/>
        <p:txBody>
          <a:bodyPr/>
          <a:lstStyle/>
          <a:p>
            <a:r>
              <a:rPr lang="en-US" dirty="0"/>
              <a:t>Pest at Application</a:t>
            </a:r>
          </a:p>
        </p:txBody>
      </p:sp>
      <p:sp>
        <p:nvSpPr>
          <p:cNvPr id="3" name="Content Placeholder 2">
            <a:extLst>
              <a:ext uri="{FF2B5EF4-FFF2-40B4-BE49-F238E27FC236}">
                <a16:creationId xmlns:a16="http://schemas.microsoft.com/office/drawing/2014/main" id="{5DD00AED-DB9F-4B59-BE7B-1B3EE79A3062}"/>
              </a:ext>
            </a:extLst>
          </p:cNvPr>
          <p:cNvSpPr>
            <a:spLocks noGrp="1"/>
          </p:cNvSpPr>
          <p:nvPr>
            <p:ph idx="1"/>
          </p:nvPr>
        </p:nvSpPr>
        <p:spPr/>
        <p:txBody>
          <a:bodyPr/>
          <a:lstStyle/>
          <a:p>
            <a:pPr marL="0" indent="0">
              <a:buNone/>
            </a:pPr>
            <a:r>
              <a:rPr lang="en-US" sz="1200" b="1" dirty="0">
                <a:solidFill>
                  <a:srgbClr val="000000"/>
                </a:solidFill>
              </a:rPr>
              <a:t>Pest Stage At APPLICATION: </a:t>
            </a:r>
          </a:p>
          <a:p>
            <a:pPr marL="0" indent="0">
              <a:buNone/>
            </a:pPr>
            <a:r>
              <a:rPr lang="en-US" sz="1200" b="1" dirty="0">
                <a:solidFill>
                  <a:srgbClr val="000000"/>
                </a:solidFill>
              </a:rPr>
              <a:t>A	Jun-17-2020</a:t>
            </a:r>
          </a:p>
          <a:p>
            <a:pPr marL="0" indent="0">
              <a:buNone/>
            </a:pPr>
            <a:r>
              <a:rPr lang="en-US" sz="1200" b="1" dirty="0">
                <a:solidFill>
                  <a:srgbClr val="000000"/>
                </a:solidFill>
              </a:rPr>
              <a:t>Pest: 	ELEIN	</a:t>
            </a:r>
            <a:r>
              <a:rPr lang="en-US" sz="1200" b="1" dirty="0" err="1">
                <a:solidFill>
                  <a:srgbClr val="000000"/>
                </a:solidFill>
              </a:rPr>
              <a:t>Eleusine</a:t>
            </a:r>
            <a:r>
              <a:rPr lang="en-US" sz="1200" b="1" dirty="0">
                <a:solidFill>
                  <a:srgbClr val="000000"/>
                </a:solidFill>
              </a:rPr>
              <a:t> </a:t>
            </a:r>
            <a:r>
              <a:rPr lang="en-US" sz="1200" b="1" dirty="0" err="1">
                <a:solidFill>
                  <a:srgbClr val="000000"/>
                </a:solidFill>
              </a:rPr>
              <a:t>indica</a:t>
            </a:r>
            <a:r>
              <a:rPr lang="en-US" sz="1200" b="1" dirty="0">
                <a:solidFill>
                  <a:srgbClr val="000000"/>
                </a:solidFill>
              </a:rPr>
              <a:t>	</a:t>
            </a:r>
            <a:r>
              <a:rPr lang="en-US" sz="1200" b="1" dirty="0" err="1">
                <a:solidFill>
                  <a:srgbClr val="000000"/>
                </a:solidFill>
              </a:rPr>
              <a:t>Goosegrass</a:t>
            </a:r>
            <a:endParaRPr lang="en-US" sz="1200" b="1" dirty="0">
              <a:solidFill>
                <a:srgbClr val="000000"/>
              </a:solidFill>
            </a:endParaRPr>
          </a:p>
          <a:p>
            <a:pPr marL="0" indent="0">
              <a:buNone/>
            </a:pPr>
            <a:r>
              <a:rPr lang="en-US" sz="1200" b="1" dirty="0">
                <a:solidFill>
                  <a:srgbClr val="000000"/>
                </a:solidFill>
              </a:rPr>
              <a:t>Pest Height:	0.25 in	2.5</a:t>
            </a:r>
          </a:p>
          <a:p>
            <a:pPr marL="0" indent="0">
              <a:buNone/>
            </a:pPr>
            <a:r>
              <a:rPr lang="en-US" sz="1200" b="1" dirty="0">
                <a:solidFill>
                  <a:srgbClr val="000000"/>
                </a:solidFill>
              </a:rPr>
              <a:t>Stage: 	10	12</a:t>
            </a:r>
          </a:p>
          <a:p>
            <a:pPr marL="0" indent="0">
              <a:buNone/>
            </a:pPr>
            <a:r>
              <a:rPr lang="en-US" sz="1200" b="1" dirty="0">
                <a:solidFill>
                  <a:srgbClr val="000000"/>
                </a:solidFill>
              </a:rPr>
              <a:t>Density: 	 </a:t>
            </a:r>
          </a:p>
          <a:p>
            <a:pPr marL="0" indent="0">
              <a:buNone/>
            </a:pPr>
            <a:endParaRPr lang="en-US" sz="1200" b="1" dirty="0">
              <a:solidFill>
                <a:srgbClr val="000000"/>
              </a:solidFill>
            </a:endParaRPr>
          </a:p>
          <a:p>
            <a:pPr marL="0" indent="0">
              <a:buNone/>
            </a:pPr>
            <a:r>
              <a:rPr lang="en-US" sz="1200" b="1" dirty="0">
                <a:solidFill>
                  <a:srgbClr val="000000"/>
                </a:solidFill>
              </a:rPr>
              <a:t>Pest: 	SIDSP	</a:t>
            </a:r>
            <a:r>
              <a:rPr lang="en-US" sz="1200" b="1" dirty="0" err="1">
                <a:solidFill>
                  <a:srgbClr val="000000"/>
                </a:solidFill>
              </a:rPr>
              <a:t>Sida</a:t>
            </a:r>
            <a:r>
              <a:rPr lang="en-US" sz="1200" b="1" dirty="0">
                <a:solidFill>
                  <a:srgbClr val="000000"/>
                </a:solidFill>
              </a:rPr>
              <a:t> spinosa	Prickly </a:t>
            </a:r>
            <a:r>
              <a:rPr lang="en-US" sz="1200" b="1" dirty="0" err="1">
                <a:solidFill>
                  <a:srgbClr val="000000"/>
                </a:solidFill>
              </a:rPr>
              <a:t>sida</a:t>
            </a:r>
            <a:endParaRPr lang="en-US" sz="1200" b="1" dirty="0">
              <a:solidFill>
                <a:srgbClr val="000000"/>
              </a:solidFill>
            </a:endParaRPr>
          </a:p>
          <a:p>
            <a:pPr marL="0" indent="0">
              <a:buNone/>
            </a:pPr>
            <a:r>
              <a:rPr lang="en-US" sz="1200" b="1" dirty="0">
                <a:solidFill>
                  <a:srgbClr val="000000"/>
                </a:solidFill>
              </a:rPr>
              <a:t>Pest Height:	0.5 in	2</a:t>
            </a:r>
          </a:p>
          <a:p>
            <a:pPr marL="0" indent="0">
              <a:buNone/>
            </a:pPr>
            <a:r>
              <a:rPr lang="en-US" sz="1200" b="1" dirty="0">
                <a:solidFill>
                  <a:srgbClr val="000000"/>
                </a:solidFill>
              </a:rPr>
              <a:t>Stage: 	11	13</a:t>
            </a:r>
          </a:p>
          <a:p>
            <a:pPr marL="0" indent="0">
              <a:buNone/>
            </a:pPr>
            <a:r>
              <a:rPr lang="en-US" sz="1200" b="1" dirty="0">
                <a:solidFill>
                  <a:srgbClr val="000000"/>
                </a:solidFill>
              </a:rPr>
              <a:t>Density: 	 </a:t>
            </a:r>
          </a:p>
          <a:p>
            <a:pPr marL="0" indent="0">
              <a:buNone/>
            </a:pPr>
            <a:endParaRPr lang="en-US" sz="1200" b="1" dirty="0">
              <a:solidFill>
                <a:srgbClr val="000000"/>
              </a:solidFill>
            </a:endParaRPr>
          </a:p>
          <a:p>
            <a:pPr marL="0" indent="0">
              <a:buNone/>
            </a:pPr>
            <a:r>
              <a:rPr lang="en-US" sz="1200" b="1" dirty="0">
                <a:solidFill>
                  <a:srgbClr val="000000"/>
                </a:solidFill>
              </a:rPr>
              <a:t>B	Jun-17-2020</a:t>
            </a:r>
          </a:p>
          <a:p>
            <a:pPr marL="0" indent="0">
              <a:buNone/>
            </a:pPr>
            <a:r>
              <a:rPr lang="en-US" sz="1200" b="1" dirty="0">
                <a:solidFill>
                  <a:srgbClr val="000000"/>
                </a:solidFill>
              </a:rPr>
              <a:t>Pest: 	ELEIN	</a:t>
            </a:r>
            <a:r>
              <a:rPr lang="en-US" sz="1200" b="1" dirty="0" err="1">
                <a:solidFill>
                  <a:srgbClr val="000000"/>
                </a:solidFill>
              </a:rPr>
              <a:t>Eleusine</a:t>
            </a:r>
            <a:r>
              <a:rPr lang="en-US" sz="1200" b="1" dirty="0">
                <a:solidFill>
                  <a:srgbClr val="000000"/>
                </a:solidFill>
              </a:rPr>
              <a:t> </a:t>
            </a:r>
            <a:r>
              <a:rPr lang="en-US" sz="1200" b="1" dirty="0" err="1">
                <a:solidFill>
                  <a:srgbClr val="000000"/>
                </a:solidFill>
              </a:rPr>
              <a:t>indica</a:t>
            </a:r>
            <a:r>
              <a:rPr lang="en-US" sz="1200" b="1" dirty="0">
                <a:solidFill>
                  <a:srgbClr val="000000"/>
                </a:solidFill>
              </a:rPr>
              <a:t>	</a:t>
            </a:r>
            <a:r>
              <a:rPr lang="en-US" sz="1200" b="1" dirty="0" err="1">
                <a:solidFill>
                  <a:srgbClr val="000000"/>
                </a:solidFill>
              </a:rPr>
              <a:t>Goosegrass</a:t>
            </a:r>
            <a:endParaRPr lang="en-US" sz="1200" b="1" dirty="0">
              <a:solidFill>
                <a:srgbClr val="000000"/>
              </a:solidFill>
            </a:endParaRPr>
          </a:p>
          <a:p>
            <a:pPr marL="0" indent="0">
              <a:buNone/>
            </a:pPr>
            <a:r>
              <a:rPr lang="en-US" sz="1200" b="1" dirty="0">
                <a:solidFill>
                  <a:srgbClr val="000000"/>
                </a:solidFill>
              </a:rPr>
              <a:t>Pest Height:	0.25 in	2.5</a:t>
            </a:r>
          </a:p>
          <a:p>
            <a:pPr marL="0" indent="0">
              <a:buNone/>
            </a:pPr>
            <a:r>
              <a:rPr lang="en-US" sz="1200" b="1" dirty="0">
                <a:solidFill>
                  <a:srgbClr val="000000"/>
                </a:solidFill>
              </a:rPr>
              <a:t>Stage: 	10	12</a:t>
            </a:r>
          </a:p>
          <a:p>
            <a:pPr marL="0" indent="0">
              <a:buNone/>
            </a:pPr>
            <a:r>
              <a:rPr lang="en-US" sz="1200" b="1" dirty="0">
                <a:solidFill>
                  <a:srgbClr val="000000"/>
                </a:solidFill>
              </a:rPr>
              <a:t>Density: 	 </a:t>
            </a:r>
          </a:p>
          <a:p>
            <a:pPr marL="0" indent="0">
              <a:buNone/>
            </a:pPr>
            <a:endParaRPr lang="en-US" sz="1200" b="1" dirty="0">
              <a:solidFill>
                <a:srgbClr val="000000"/>
              </a:solidFill>
            </a:endParaRPr>
          </a:p>
          <a:p>
            <a:pPr marL="0" indent="0">
              <a:buNone/>
            </a:pPr>
            <a:r>
              <a:rPr lang="en-US" sz="1200" b="1" dirty="0">
                <a:solidFill>
                  <a:srgbClr val="000000"/>
                </a:solidFill>
              </a:rPr>
              <a:t>Pest: 	SIDSP	</a:t>
            </a:r>
            <a:r>
              <a:rPr lang="en-US" sz="1200" b="1" dirty="0" err="1">
                <a:solidFill>
                  <a:srgbClr val="000000"/>
                </a:solidFill>
              </a:rPr>
              <a:t>Sida</a:t>
            </a:r>
            <a:r>
              <a:rPr lang="en-US" sz="1200" b="1" dirty="0">
                <a:solidFill>
                  <a:srgbClr val="000000"/>
                </a:solidFill>
              </a:rPr>
              <a:t> spinosa	Prickly </a:t>
            </a:r>
            <a:r>
              <a:rPr lang="en-US" sz="1200" b="1" dirty="0" err="1">
                <a:solidFill>
                  <a:srgbClr val="000000"/>
                </a:solidFill>
              </a:rPr>
              <a:t>sida</a:t>
            </a:r>
            <a:endParaRPr lang="en-US" sz="1200" b="1" dirty="0">
              <a:solidFill>
                <a:srgbClr val="000000"/>
              </a:solidFill>
            </a:endParaRPr>
          </a:p>
          <a:p>
            <a:pPr marL="0" indent="0">
              <a:buNone/>
            </a:pPr>
            <a:r>
              <a:rPr lang="en-US" sz="1200" b="1" dirty="0">
                <a:solidFill>
                  <a:srgbClr val="000000"/>
                </a:solidFill>
              </a:rPr>
              <a:t>Pest Height:	0.5 in	2</a:t>
            </a:r>
          </a:p>
          <a:p>
            <a:pPr marL="0" indent="0">
              <a:buNone/>
            </a:pPr>
            <a:r>
              <a:rPr lang="en-US" sz="1200" b="1" dirty="0">
                <a:solidFill>
                  <a:srgbClr val="000000"/>
                </a:solidFill>
              </a:rPr>
              <a:t>Stage: 	11	13</a:t>
            </a:r>
          </a:p>
          <a:p>
            <a:pPr marL="0" indent="0">
              <a:buNone/>
            </a:pPr>
            <a:r>
              <a:rPr lang="en-US" sz="1200" b="1" dirty="0">
                <a:solidFill>
                  <a:srgbClr val="000000"/>
                </a:solidFill>
              </a:rPr>
              <a:t>Density: 	 </a:t>
            </a:r>
          </a:p>
          <a:p>
            <a:pPr marL="0" indent="0">
              <a:buNone/>
            </a:pPr>
            <a:endParaRPr lang="en-US" sz="1200" b="1" dirty="0">
              <a:solidFill>
                <a:srgbClr val="000000"/>
              </a:solidFill>
            </a:endParaRPr>
          </a:p>
          <a:p>
            <a:pPr marL="0" indent="0">
              <a:buNone/>
            </a:pPr>
            <a:endParaRPr lang="en-US" sz="1200" dirty="0">
              <a:solidFill>
                <a:srgbClr val="000000"/>
              </a:solidFill>
            </a:endParaRPr>
          </a:p>
        </p:txBody>
      </p:sp>
      <p:sp>
        <p:nvSpPr>
          <p:cNvPr id="4" name="Footer Placeholder 3">
            <a:extLst>
              <a:ext uri="{FF2B5EF4-FFF2-40B4-BE49-F238E27FC236}">
                <a16:creationId xmlns:a16="http://schemas.microsoft.com/office/drawing/2014/main" id="{F21DE19D-90E7-45C1-B235-D7DE8BDF80C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925488153"/>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373063" y="838201"/>
            <a:ext cx="8459787" cy="914400"/>
          </a:xfrm>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marL="0" indent="0" eaLnBrk="1" hangingPunct="1">
              <a:buNone/>
            </a:pPr>
            <a:endParaRPr lang="en-US" dirty="0"/>
          </a:p>
        </p:txBody>
      </p:sp>
      <p:sp>
        <p:nvSpPr>
          <p:cNvPr id="3" name="TextBox 2">
            <a:extLst>
              <a:ext uri="{FF2B5EF4-FFF2-40B4-BE49-F238E27FC236}">
                <a16:creationId xmlns:a16="http://schemas.microsoft.com/office/drawing/2014/main" id="{571F678F-F615-4982-BC2E-7C8248BDFE79}"/>
              </a:ext>
            </a:extLst>
          </p:cNvPr>
          <p:cNvSpPr txBox="1"/>
          <p:nvPr/>
        </p:nvSpPr>
        <p:spPr>
          <a:xfrm>
            <a:off x="533400" y="304800"/>
            <a:ext cx="8382000" cy="5714999"/>
          </a:xfrm>
          <a:prstGeom prst="rect">
            <a:avLst/>
          </a:prstGeom>
          <a:noFill/>
        </p:spPr>
        <p:txBody>
          <a:bodyPr wrap="square" rtlCol="0">
            <a:normAutofit/>
          </a:bodyPr>
          <a:lstStyle/>
          <a:p>
            <a:pPr>
              <a:spcBef>
                <a:spcPts val="0"/>
              </a:spcBef>
              <a:spcAft>
                <a:spcPts val="600"/>
              </a:spcAft>
            </a:pPr>
            <a:r>
              <a:rPr lang="en-US" sz="1200" b="1">
                <a:solidFill>
                  <a:srgbClr val="000000"/>
                </a:solidFill>
              </a:rPr>
              <a:t>Application Code: 	A</a:t>
            </a:r>
          </a:p>
          <a:p>
            <a:pPr>
              <a:spcBef>
                <a:spcPts val="0"/>
              </a:spcBef>
              <a:spcAft>
                <a:spcPts val="600"/>
              </a:spcAft>
            </a:pPr>
            <a:r>
              <a:rPr lang="en-US" sz="1200" b="1">
                <a:solidFill>
                  <a:srgbClr val="000000"/>
                </a:solidFill>
              </a:rPr>
              <a:t>Date Time: 		Jun-17-2020:11:00</a:t>
            </a:r>
          </a:p>
          <a:p>
            <a:pPr>
              <a:spcBef>
                <a:spcPts val="0"/>
              </a:spcBef>
              <a:spcAft>
                <a:spcPts val="600"/>
              </a:spcAft>
            </a:pPr>
            <a:r>
              <a:rPr lang="en-US" sz="1200" b="1">
                <a:solidFill>
                  <a:srgbClr val="000000"/>
                </a:solidFill>
              </a:rPr>
              <a:t>EQUIPMENT: 	</a:t>
            </a:r>
          </a:p>
          <a:p>
            <a:pPr>
              <a:spcBef>
                <a:spcPts val="0"/>
              </a:spcBef>
              <a:spcAft>
                <a:spcPts val="600"/>
              </a:spcAft>
            </a:pPr>
            <a:r>
              <a:rPr lang="en-US" sz="1200" b="1">
                <a:solidFill>
                  <a:srgbClr val="000000"/>
                </a:solidFill>
              </a:rPr>
              <a:t>NOZZLE TYPE: 	FLAEVE</a:t>
            </a:r>
          </a:p>
          <a:p>
            <a:pPr>
              <a:spcBef>
                <a:spcPts val="0"/>
              </a:spcBef>
              <a:spcAft>
                <a:spcPts val="600"/>
              </a:spcAft>
            </a:pPr>
            <a:r>
              <a:rPr lang="en-US" sz="1200" b="1">
                <a:solidFill>
                  <a:srgbClr val="000000"/>
                </a:solidFill>
              </a:rPr>
              <a:t>SPACING: 		 </a:t>
            </a:r>
          </a:p>
          <a:p>
            <a:pPr>
              <a:spcBef>
                <a:spcPts val="0"/>
              </a:spcBef>
              <a:spcAft>
                <a:spcPts val="600"/>
              </a:spcAft>
            </a:pPr>
            <a:r>
              <a:rPr lang="en-US" sz="1200" b="1">
                <a:solidFill>
                  <a:srgbClr val="000000"/>
                </a:solidFill>
              </a:rPr>
              <a:t>BOOM LENGTH: 	 </a:t>
            </a:r>
          </a:p>
          <a:p>
            <a:pPr>
              <a:spcBef>
                <a:spcPts val="0"/>
              </a:spcBef>
              <a:spcAft>
                <a:spcPts val="600"/>
              </a:spcAft>
            </a:pPr>
            <a:r>
              <a:rPr lang="en-US" sz="1200" b="1">
                <a:solidFill>
                  <a:srgbClr val="000000"/>
                </a:solidFill>
              </a:rPr>
              <a:t>BAND WIDTH: 	 </a:t>
            </a:r>
          </a:p>
          <a:p>
            <a:pPr>
              <a:spcBef>
                <a:spcPts val="0"/>
              </a:spcBef>
              <a:spcAft>
                <a:spcPts val="600"/>
              </a:spcAft>
            </a:pPr>
            <a:r>
              <a:rPr lang="en-US" sz="1200" b="1">
                <a:solidFill>
                  <a:srgbClr val="000000"/>
                </a:solidFill>
              </a:rPr>
              <a:t>GROUND SPEED: 	4 mph</a:t>
            </a:r>
          </a:p>
          <a:p>
            <a:pPr>
              <a:spcBef>
                <a:spcPts val="0"/>
              </a:spcBef>
              <a:spcAft>
                <a:spcPts val="600"/>
              </a:spcAft>
            </a:pPr>
            <a:r>
              <a:rPr lang="en-US" sz="1200" b="1">
                <a:solidFill>
                  <a:srgbClr val="000000"/>
                </a:solidFill>
              </a:rPr>
              <a:t>PRESSURE: 		55 psi</a:t>
            </a:r>
          </a:p>
          <a:p>
            <a:pPr>
              <a:spcBef>
                <a:spcPts val="0"/>
              </a:spcBef>
              <a:spcAft>
                <a:spcPts val="600"/>
              </a:spcAft>
            </a:pPr>
            <a:r>
              <a:rPr lang="en-US" sz="1200" b="1">
                <a:solidFill>
                  <a:srgbClr val="000000"/>
                </a:solidFill>
              </a:rPr>
              <a:t>SPRAY VOLUME: 	55 gal/ac</a:t>
            </a:r>
          </a:p>
          <a:p>
            <a:pPr>
              <a:spcBef>
                <a:spcPts val="0"/>
              </a:spcBef>
              <a:spcAft>
                <a:spcPts val="600"/>
              </a:spcAft>
            </a:pPr>
            <a:r>
              <a:rPr lang="en-US" sz="1200" b="1">
                <a:solidFill>
                  <a:srgbClr val="000000"/>
                </a:solidFill>
              </a:rPr>
              <a:t>SPRAY Ph: 	</a:t>
            </a:r>
          </a:p>
          <a:p>
            <a:pPr>
              <a:spcBef>
                <a:spcPts val="0"/>
              </a:spcBef>
              <a:spcAft>
                <a:spcPts val="600"/>
              </a:spcAft>
            </a:pPr>
            <a:endParaRPr lang="en-US" sz="1200" b="1">
              <a:solidFill>
                <a:srgbClr val="000000"/>
              </a:solidFill>
            </a:endParaRPr>
          </a:p>
          <a:p>
            <a:pPr>
              <a:spcBef>
                <a:spcPts val="0"/>
              </a:spcBef>
              <a:spcAft>
                <a:spcPts val="600"/>
              </a:spcAft>
            </a:pPr>
            <a:r>
              <a:rPr lang="en-US" sz="1200" b="1">
                <a:solidFill>
                  <a:srgbClr val="000000"/>
                </a:solidFill>
              </a:rPr>
              <a:t>WEATHER AT APPLICATION: </a:t>
            </a:r>
          </a:p>
          <a:p>
            <a:pPr>
              <a:spcBef>
                <a:spcPts val="0"/>
              </a:spcBef>
              <a:spcAft>
                <a:spcPts val="600"/>
              </a:spcAft>
            </a:pPr>
            <a:r>
              <a:rPr lang="en-US" sz="1200" b="1">
                <a:solidFill>
                  <a:srgbClr val="000000"/>
                </a:solidFill>
              </a:rPr>
              <a:t>Timing: 		POSPOS</a:t>
            </a:r>
          </a:p>
          <a:p>
            <a:pPr>
              <a:spcBef>
                <a:spcPts val="0"/>
              </a:spcBef>
              <a:spcAft>
                <a:spcPts val="600"/>
              </a:spcAft>
            </a:pPr>
            <a:r>
              <a:rPr lang="en-US" sz="1200" b="1">
                <a:solidFill>
                  <a:srgbClr val="000000"/>
                </a:solidFill>
              </a:rPr>
              <a:t>AIR TEMP: 		 </a:t>
            </a:r>
          </a:p>
          <a:p>
            <a:pPr>
              <a:spcBef>
                <a:spcPts val="0"/>
              </a:spcBef>
              <a:spcAft>
                <a:spcPts val="600"/>
              </a:spcAft>
            </a:pPr>
            <a:endParaRPr lang="en-US" sz="1200" dirty="0">
              <a:solidFill>
                <a:srgbClr val="000000"/>
              </a:solidFill>
            </a:endParaRPr>
          </a:p>
        </p:txBody>
      </p:sp>
      <p:sp>
        <p:nvSpPr>
          <p:cNvPr id="2" name="Footer Placeholder 1">
            <a:extLst>
              <a:ext uri="{FF2B5EF4-FFF2-40B4-BE49-F238E27FC236}">
                <a16:creationId xmlns:a16="http://schemas.microsoft.com/office/drawing/2014/main" id="{6FA1A4C9-CFEF-4B0C-AE7A-A39FB1FFDC3A}"/>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373063" y="838201"/>
            <a:ext cx="8459787" cy="914400"/>
          </a:xfrm>
        </p:spPr>
        <p:txBody>
          <a:bodyPr/>
          <a:lstStyle/>
          <a:p>
            <a:pPr lvl="2" eaLnBrk="1" hangingPunct="1"/>
            <a:endParaRPr lang="en-US" dirty="0">
              <a:solidFill>
                <a:srgbClr val="000000"/>
              </a:solidFill>
            </a:endParaRPr>
          </a:p>
          <a:p>
            <a:pPr lvl="1" eaLnBrk="1" hangingPunct="1"/>
            <a:endParaRPr lang="en-US" dirty="0">
              <a:solidFill>
                <a:srgbClr val="000000"/>
              </a:solidFill>
            </a:endParaRPr>
          </a:p>
          <a:p>
            <a:pPr marL="0" indent="0" eaLnBrk="1" hangingPunct="1">
              <a:buNone/>
            </a:pPr>
            <a:endParaRPr lang="en-US" dirty="0"/>
          </a:p>
        </p:txBody>
      </p:sp>
      <p:sp>
        <p:nvSpPr>
          <p:cNvPr id="3" name="TextBox 2">
            <a:extLst>
              <a:ext uri="{FF2B5EF4-FFF2-40B4-BE49-F238E27FC236}">
                <a16:creationId xmlns:a16="http://schemas.microsoft.com/office/drawing/2014/main" id="{571F678F-F615-4982-BC2E-7C8248BDFE79}"/>
              </a:ext>
            </a:extLst>
          </p:cNvPr>
          <p:cNvSpPr txBox="1"/>
          <p:nvPr/>
        </p:nvSpPr>
        <p:spPr>
          <a:xfrm>
            <a:off x="533400" y="304800"/>
            <a:ext cx="8382000" cy="5714999"/>
          </a:xfrm>
          <a:prstGeom prst="rect">
            <a:avLst/>
          </a:prstGeom>
          <a:noFill/>
        </p:spPr>
        <p:txBody>
          <a:bodyPr wrap="square" rtlCol="0">
            <a:normAutofit/>
          </a:bodyPr>
          <a:lstStyle/>
          <a:p>
            <a:pPr>
              <a:spcBef>
                <a:spcPts val="0"/>
              </a:spcBef>
              <a:spcAft>
                <a:spcPts val="600"/>
              </a:spcAft>
            </a:pPr>
            <a:r>
              <a:rPr lang="en-US" sz="1200" b="1">
                <a:solidFill>
                  <a:srgbClr val="000000"/>
                </a:solidFill>
              </a:rPr>
              <a:t>Application Code: 	B</a:t>
            </a:r>
          </a:p>
          <a:p>
            <a:pPr>
              <a:spcBef>
                <a:spcPts val="0"/>
              </a:spcBef>
              <a:spcAft>
                <a:spcPts val="600"/>
              </a:spcAft>
            </a:pPr>
            <a:r>
              <a:rPr lang="en-US" sz="1200" b="1">
                <a:solidFill>
                  <a:srgbClr val="000000"/>
                </a:solidFill>
              </a:rPr>
              <a:t>Date Time: 		Jun-17-2020:12:01</a:t>
            </a:r>
          </a:p>
          <a:p>
            <a:pPr>
              <a:spcBef>
                <a:spcPts val="0"/>
              </a:spcBef>
              <a:spcAft>
                <a:spcPts val="600"/>
              </a:spcAft>
            </a:pPr>
            <a:r>
              <a:rPr lang="en-US" sz="1200" b="1">
                <a:solidFill>
                  <a:srgbClr val="000000"/>
                </a:solidFill>
              </a:rPr>
              <a:t>EQUIPMENT: 	</a:t>
            </a:r>
          </a:p>
          <a:p>
            <a:pPr>
              <a:spcBef>
                <a:spcPts val="0"/>
              </a:spcBef>
              <a:spcAft>
                <a:spcPts val="600"/>
              </a:spcAft>
            </a:pPr>
            <a:r>
              <a:rPr lang="en-US" sz="1200" b="1">
                <a:solidFill>
                  <a:srgbClr val="000000"/>
                </a:solidFill>
              </a:rPr>
              <a:t>NOZZLE TYPE: 	FLAEVE</a:t>
            </a:r>
          </a:p>
          <a:p>
            <a:pPr>
              <a:spcBef>
                <a:spcPts val="0"/>
              </a:spcBef>
              <a:spcAft>
                <a:spcPts val="600"/>
              </a:spcAft>
            </a:pPr>
            <a:r>
              <a:rPr lang="en-US" sz="1200" b="1">
                <a:solidFill>
                  <a:srgbClr val="000000"/>
                </a:solidFill>
              </a:rPr>
              <a:t>SPACING: 		 </a:t>
            </a:r>
          </a:p>
          <a:p>
            <a:pPr>
              <a:spcBef>
                <a:spcPts val="0"/>
              </a:spcBef>
              <a:spcAft>
                <a:spcPts val="600"/>
              </a:spcAft>
            </a:pPr>
            <a:r>
              <a:rPr lang="en-US" sz="1200" b="1">
                <a:solidFill>
                  <a:srgbClr val="000000"/>
                </a:solidFill>
              </a:rPr>
              <a:t>BOOM LENGTH: 	 </a:t>
            </a:r>
          </a:p>
          <a:p>
            <a:pPr>
              <a:spcBef>
                <a:spcPts val="0"/>
              </a:spcBef>
              <a:spcAft>
                <a:spcPts val="600"/>
              </a:spcAft>
            </a:pPr>
            <a:r>
              <a:rPr lang="en-US" sz="1200" b="1">
                <a:solidFill>
                  <a:srgbClr val="000000"/>
                </a:solidFill>
              </a:rPr>
              <a:t>BAND WIDTH: 	 </a:t>
            </a:r>
          </a:p>
          <a:p>
            <a:pPr>
              <a:spcBef>
                <a:spcPts val="0"/>
              </a:spcBef>
              <a:spcAft>
                <a:spcPts val="600"/>
              </a:spcAft>
            </a:pPr>
            <a:r>
              <a:rPr lang="en-US" sz="1200" b="1">
                <a:solidFill>
                  <a:srgbClr val="000000"/>
                </a:solidFill>
              </a:rPr>
              <a:t>GROUND SPEED: 	4 mph</a:t>
            </a:r>
          </a:p>
          <a:p>
            <a:pPr>
              <a:spcBef>
                <a:spcPts val="0"/>
              </a:spcBef>
              <a:spcAft>
                <a:spcPts val="600"/>
              </a:spcAft>
            </a:pPr>
            <a:r>
              <a:rPr lang="en-US" sz="1200" b="1">
                <a:solidFill>
                  <a:srgbClr val="000000"/>
                </a:solidFill>
              </a:rPr>
              <a:t>PRESSURE: 		55 psi</a:t>
            </a:r>
          </a:p>
          <a:p>
            <a:pPr>
              <a:spcBef>
                <a:spcPts val="0"/>
              </a:spcBef>
              <a:spcAft>
                <a:spcPts val="600"/>
              </a:spcAft>
            </a:pPr>
            <a:r>
              <a:rPr lang="en-US" sz="1200" b="1">
                <a:solidFill>
                  <a:srgbClr val="000000"/>
                </a:solidFill>
              </a:rPr>
              <a:t>SPRAY VOLUME: 	55 gal/ac</a:t>
            </a:r>
          </a:p>
          <a:p>
            <a:pPr>
              <a:spcBef>
                <a:spcPts val="0"/>
              </a:spcBef>
              <a:spcAft>
                <a:spcPts val="600"/>
              </a:spcAft>
            </a:pPr>
            <a:r>
              <a:rPr lang="en-US" sz="1200" b="1">
                <a:solidFill>
                  <a:srgbClr val="000000"/>
                </a:solidFill>
              </a:rPr>
              <a:t>SPRAY Ph: 	</a:t>
            </a:r>
          </a:p>
          <a:p>
            <a:pPr>
              <a:spcBef>
                <a:spcPts val="0"/>
              </a:spcBef>
              <a:spcAft>
                <a:spcPts val="600"/>
              </a:spcAft>
            </a:pPr>
            <a:endParaRPr lang="en-US" sz="1200" b="1">
              <a:solidFill>
                <a:srgbClr val="000000"/>
              </a:solidFill>
            </a:endParaRPr>
          </a:p>
          <a:p>
            <a:pPr>
              <a:spcBef>
                <a:spcPts val="0"/>
              </a:spcBef>
              <a:spcAft>
                <a:spcPts val="600"/>
              </a:spcAft>
            </a:pPr>
            <a:r>
              <a:rPr lang="en-US" sz="1200" b="1">
                <a:solidFill>
                  <a:srgbClr val="000000"/>
                </a:solidFill>
              </a:rPr>
              <a:t>WEATHER AT APPLICATION: </a:t>
            </a:r>
          </a:p>
          <a:p>
            <a:pPr>
              <a:spcBef>
                <a:spcPts val="0"/>
              </a:spcBef>
              <a:spcAft>
                <a:spcPts val="600"/>
              </a:spcAft>
            </a:pPr>
            <a:r>
              <a:rPr lang="en-US" sz="1200" b="1">
                <a:solidFill>
                  <a:srgbClr val="000000"/>
                </a:solidFill>
              </a:rPr>
              <a:t>Timing: 		POSPOS</a:t>
            </a:r>
          </a:p>
          <a:p>
            <a:pPr>
              <a:spcBef>
                <a:spcPts val="0"/>
              </a:spcBef>
              <a:spcAft>
                <a:spcPts val="600"/>
              </a:spcAft>
            </a:pPr>
            <a:r>
              <a:rPr lang="en-US" sz="1200" b="1">
                <a:solidFill>
                  <a:srgbClr val="000000"/>
                </a:solidFill>
              </a:rPr>
              <a:t>AIR TEMP: 		 </a:t>
            </a:r>
          </a:p>
          <a:p>
            <a:pPr>
              <a:spcBef>
                <a:spcPts val="0"/>
              </a:spcBef>
              <a:spcAft>
                <a:spcPts val="600"/>
              </a:spcAft>
            </a:pPr>
            <a:endParaRPr lang="en-US" sz="1200" dirty="0">
              <a:solidFill>
                <a:srgbClr val="000000"/>
              </a:solidFill>
            </a:endParaRPr>
          </a:p>
        </p:txBody>
      </p:sp>
      <p:sp>
        <p:nvSpPr>
          <p:cNvPr id="2" name="Footer Placeholder 1">
            <a:extLst>
              <a:ext uri="{FF2B5EF4-FFF2-40B4-BE49-F238E27FC236}">
                <a16:creationId xmlns:a16="http://schemas.microsoft.com/office/drawing/2014/main" id="{9437DEEA-8D89-4736-B914-067B4810932E}"/>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4159786227"/>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A961-45A9-4F91-8FDF-8DF4C283C2FE}"/>
              </a:ext>
            </a:extLst>
          </p:cNvPr>
          <p:cNvSpPr>
            <a:spLocks noGrp="1"/>
          </p:cNvSpPr>
          <p:nvPr>
            <p:ph type="title"/>
          </p:nvPr>
        </p:nvSpPr>
        <p:spPr/>
        <p:txBody>
          <a:bodyPr/>
          <a:lstStyle/>
          <a:p>
            <a:r>
              <a:rPr lang="en-US" dirty="0"/>
              <a:t>Cotton Plants: Total emerged, targeted at application and damaged 3 days after application – MS</a:t>
            </a:r>
          </a:p>
        </p:txBody>
      </p:sp>
      <p:pic>
        <p:nvPicPr>
          <p:cNvPr id="5" name="Content Placeholder 4">
            <a:extLst>
              <a:ext uri="{FF2B5EF4-FFF2-40B4-BE49-F238E27FC236}">
                <a16:creationId xmlns:a16="http://schemas.microsoft.com/office/drawing/2014/main" id="{C17F4D7B-E3A0-41D1-95C2-23B47A767C1D}"/>
              </a:ext>
            </a:extLst>
          </p:cNvPr>
          <p:cNvPicPr>
            <a:picLocks noGrp="1" noChangeAspect="1"/>
          </p:cNvPicPr>
          <p:nvPr>
            <p:ph idx="1"/>
          </p:nvPr>
        </p:nvPicPr>
        <p:blipFill>
          <a:blip r:embed="rId2"/>
          <a:stretch>
            <a:fillRect/>
          </a:stretch>
        </p:blipFill>
        <p:spPr>
          <a:xfrm>
            <a:off x="457200" y="838200"/>
            <a:ext cx="7874569" cy="5103813"/>
          </a:xfrm>
          <a:prstGeom prst="rect">
            <a:avLst/>
          </a:prstGeom>
        </p:spPr>
      </p:pic>
      <p:sp>
        <p:nvSpPr>
          <p:cNvPr id="4" name="Footer Placeholder 3">
            <a:extLst>
              <a:ext uri="{FF2B5EF4-FFF2-40B4-BE49-F238E27FC236}">
                <a16:creationId xmlns:a16="http://schemas.microsoft.com/office/drawing/2014/main" id="{E23F20C2-4123-4C13-84AA-E716679F06B5}"/>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715377739"/>
      </p:ext>
    </p:extLst>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A961-45A9-4F91-8FDF-8DF4C283C2FE}"/>
              </a:ext>
            </a:extLst>
          </p:cNvPr>
          <p:cNvSpPr>
            <a:spLocks noGrp="1"/>
          </p:cNvSpPr>
          <p:nvPr>
            <p:ph type="title"/>
          </p:nvPr>
        </p:nvSpPr>
        <p:spPr/>
        <p:txBody>
          <a:bodyPr/>
          <a:lstStyle/>
          <a:p>
            <a:r>
              <a:rPr lang="en-US" dirty="0"/>
              <a:t>Weed Control - 4 days after application – MS</a:t>
            </a:r>
          </a:p>
        </p:txBody>
      </p:sp>
      <p:sp>
        <p:nvSpPr>
          <p:cNvPr id="4" name="Footer Placeholder 3">
            <a:extLst>
              <a:ext uri="{FF2B5EF4-FFF2-40B4-BE49-F238E27FC236}">
                <a16:creationId xmlns:a16="http://schemas.microsoft.com/office/drawing/2014/main" id="{E23F20C2-4123-4C13-84AA-E716679F06B5}"/>
              </a:ext>
            </a:extLst>
          </p:cNvPr>
          <p:cNvSpPr>
            <a:spLocks noGrp="1"/>
          </p:cNvSpPr>
          <p:nvPr>
            <p:ph type="ftr" sz="quarter" idx="10"/>
          </p:nvPr>
        </p:nvSpPr>
        <p:spPr/>
        <p:txBody>
          <a:bodyPr/>
          <a:lstStyle/>
          <a:p>
            <a:pPr>
              <a:defRPr/>
            </a:pPr>
            <a:r>
              <a:rPr lang="en-US"/>
              <a:t>Classification: CONFIDENTIAL- 2020 CPFD; HPQ101A4-2020US</a:t>
            </a:r>
            <a:endParaRPr lang="en-US" dirty="0"/>
          </a:p>
        </p:txBody>
      </p:sp>
      <p:pic>
        <p:nvPicPr>
          <p:cNvPr id="6" name="Content Placeholder 5">
            <a:extLst>
              <a:ext uri="{FF2B5EF4-FFF2-40B4-BE49-F238E27FC236}">
                <a16:creationId xmlns:a16="http://schemas.microsoft.com/office/drawing/2014/main" id="{6076C2B7-1C96-45B9-B799-F5D452F82C44}"/>
              </a:ext>
            </a:extLst>
          </p:cNvPr>
          <p:cNvPicPr>
            <a:picLocks noGrp="1" noChangeAspect="1"/>
          </p:cNvPicPr>
          <p:nvPr>
            <p:ph idx="1"/>
          </p:nvPr>
        </p:nvPicPr>
        <p:blipFill>
          <a:blip r:embed="rId2"/>
          <a:stretch>
            <a:fillRect/>
          </a:stretch>
        </p:blipFill>
        <p:spPr>
          <a:xfrm>
            <a:off x="874143" y="838200"/>
            <a:ext cx="7457626" cy="5103813"/>
          </a:xfrm>
          <a:prstGeom prst="rect">
            <a:avLst/>
          </a:prstGeom>
        </p:spPr>
      </p:pic>
    </p:spTree>
    <p:extLst>
      <p:ext uri="{BB962C8B-B14F-4D97-AF65-F5344CB8AC3E}">
        <p14:creationId xmlns:p14="http://schemas.microsoft.com/office/powerpoint/2010/main" val="3717216357"/>
      </p:ext>
    </p:extLst>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3BD9-4AA1-43F9-BDE2-ACE6B7BFF7BC}"/>
              </a:ext>
            </a:extLst>
          </p:cNvPr>
          <p:cNvSpPr>
            <a:spLocks noGrp="1"/>
          </p:cNvSpPr>
          <p:nvPr>
            <p:ph type="title"/>
          </p:nvPr>
        </p:nvSpPr>
        <p:spPr/>
        <p:txBody>
          <a:bodyPr/>
          <a:lstStyle/>
          <a:p>
            <a:r>
              <a:rPr lang="en-US" dirty="0"/>
              <a:t>MS – CRO Location</a:t>
            </a:r>
          </a:p>
        </p:txBody>
      </p:sp>
      <p:sp>
        <p:nvSpPr>
          <p:cNvPr id="3" name="Content Placeholder 2">
            <a:extLst>
              <a:ext uri="{FF2B5EF4-FFF2-40B4-BE49-F238E27FC236}">
                <a16:creationId xmlns:a16="http://schemas.microsoft.com/office/drawing/2014/main" id="{63A5EDB5-5719-4718-929E-EF3C1AA7EE8B}"/>
              </a:ext>
            </a:extLst>
          </p:cNvPr>
          <p:cNvSpPr>
            <a:spLocks noGrp="1"/>
          </p:cNvSpPr>
          <p:nvPr>
            <p:ph idx="1"/>
          </p:nvPr>
        </p:nvSpPr>
        <p:spPr/>
        <p:txBody>
          <a:bodyPr/>
          <a:lstStyle/>
          <a:p>
            <a:r>
              <a:rPr lang="en-US" dirty="0"/>
              <a:t>Ryan Jackson – Tyler Horn</a:t>
            </a:r>
          </a:p>
          <a:p>
            <a:r>
              <a:rPr lang="en-US" dirty="0"/>
              <a:t>Sprayed June 12</a:t>
            </a:r>
            <a:r>
              <a:rPr lang="en-US" baseline="30000" dirty="0"/>
              <a:t>th</a:t>
            </a:r>
            <a:r>
              <a:rPr lang="en-US" dirty="0"/>
              <a:t>, 2020</a:t>
            </a:r>
          </a:p>
          <a:p>
            <a:r>
              <a:rPr lang="en-US" dirty="0"/>
              <a:t>Initial cotton stand before application was not taken</a:t>
            </a:r>
          </a:p>
        </p:txBody>
      </p:sp>
      <p:sp>
        <p:nvSpPr>
          <p:cNvPr id="4" name="Footer Placeholder 3">
            <a:extLst>
              <a:ext uri="{FF2B5EF4-FFF2-40B4-BE49-F238E27FC236}">
                <a16:creationId xmlns:a16="http://schemas.microsoft.com/office/drawing/2014/main" id="{BD1DE42C-9B1D-4C77-A5A6-01FF42C95391}"/>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3008435822"/>
      </p:ext>
    </p:extLst>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A961-45A9-4F91-8FDF-8DF4C283C2FE}"/>
              </a:ext>
            </a:extLst>
          </p:cNvPr>
          <p:cNvSpPr>
            <a:spLocks noGrp="1"/>
          </p:cNvSpPr>
          <p:nvPr>
            <p:ph type="title"/>
          </p:nvPr>
        </p:nvSpPr>
        <p:spPr/>
        <p:txBody>
          <a:bodyPr/>
          <a:lstStyle/>
          <a:p>
            <a:r>
              <a:rPr lang="en-US" dirty="0"/>
              <a:t>Cotton Plants: Total emerged, targeted at application and damaged 4 days after application – MS - CRO</a:t>
            </a:r>
          </a:p>
        </p:txBody>
      </p:sp>
      <p:sp>
        <p:nvSpPr>
          <p:cNvPr id="4" name="Footer Placeholder 3">
            <a:extLst>
              <a:ext uri="{FF2B5EF4-FFF2-40B4-BE49-F238E27FC236}">
                <a16:creationId xmlns:a16="http://schemas.microsoft.com/office/drawing/2014/main" id="{E23F20C2-4123-4C13-84AA-E716679F06B5}"/>
              </a:ext>
            </a:extLst>
          </p:cNvPr>
          <p:cNvSpPr>
            <a:spLocks noGrp="1"/>
          </p:cNvSpPr>
          <p:nvPr>
            <p:ph type="ftr" sz="quarter" idx="10"/>
          </p:nvPr>
        </p:nvSpPr>
        <p:spPr/>
        <p:txBody>
          <a:bodyPr/>
          <a:lstStyle/>
          <a:p>
            <a:pPr>
              <a:defRPr/>
            </a:pPr>
            <a:r>
              <a:rPr lang="en-US"/>
              <a:t>Classification: CONFIDENTIAL- 2020 CPFD; HPQ101A4-2020US</a:t>
            </a:r>
            <a:endParaRPr lang="en-US" dirty="0"/>
          </a:p>
        </p:txBody>
      </p:sp>
      <p:pic>
        <p:nvPicPr>
          <p:cNvPr id="6" name="Content Placeholder 5">
            <a:extLst>
              <a:ext uri="{FF2B5EF4-FFF2-40B4-BE49-F238E27FC236}">
                <a16:creationId xmlns:a16="http://schemas.microsoft.com/office/drawing/2014/main" id="{50E667D5-1520-48D9-AEC8-95B6725D0193}"/>
              </a:ext>
            </a:extLst>
          </p:cNvPr>
          <p:cNvPicPr>
            <a:picLocks noGrp="1" noChangeAspect="1"/>
          </p:cNvPicPr>
          <p:nvPr>
            <p:ph idx="1"/>
          </p:nvPr>
        </p:nvPicPr>
        <p:blipFill>
          <a:blip r:embed="rId2"/>
          <a:stretch>
            <a:fillRect/>
          </a:stretch>
        </p:blipFill>
        <p:spPr>
          <a:xfrm>
            <a:off x="533400" y="838200"/>
            <a:ext cx="7798369" cy="5103813"/>
          </a:xfrm>
          <a:prstGeom prst="rect">
            <a:avLst/>
          </a:prstGeom>
        </p:spPr>
      </p:pic>
    </p:spTree>
    <p:extLst>
      <p:ext uri="{BB962C8B-B14F-4D97-AF65-F5344CB8AC3E}">
        <p14:creationId xmlns:p14="http://schemas.microsoft.com/office/powerpoint/2010/main" val="1913436989"/>
      </p:ext>
    </p:extLst>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A961-45A9-4F91-8FDF-8DF4C283C2FE}"/>
              </a:ext>
            </a:extLst>
          </p:cNvPr>
          <p:cNvSpPr>
            <a:spLocks noGrp="1"/>
          </p:cNvSpPr>
          <p:nvPr>
            <p:ph type="title"/>
          </p:nvPr>
        </p:nvSpPr>
        <p:spPr/>
        <p:txBody>
          <a:bodyPr/>
          <a:lstStyle/>
          <a:p>
            <a:r>
              <a:rPr lang="en-US" dirty="0"/>
              <a:t>Weed Control - 5 days after application – MS - CRO</a:t>
            </a:r>
          </a:p>
        </p:txBody>
      </p:sp>
      <p:sp>
        <p:nvSpPr>
          <p:cNvPr id="4" name="Footer Placeholder 3">
            <a:extLst>
              <a:ext uri="{FF2B5EF4-FFF2-40B4-BE49-F238E27FC236}">
                <a16:creationId xmlns:a16="http://schemas.microsoft.com/office/drawing/2014/main" id="{E23F20C2-4123-4C13-84AA-E716679F06B5}"/>
              </a:ext>
            </a:extLst>
          </p:cNvPr>
          <p:cNvSpPr>
            <a:spLocks noGrp="1"/>
          </p:cNvSpPr>
          <p:nvPr>
            <p:ph type="ftr" sz="quarter" idx="10"/>
          </p:nvPr>
        </p:nvSpPr>
        <p:spPr/>
        <p:txBody>
          <a:bodyPr/>
          <a:lstStyle/>
          <a:p>
            <a:pPr>
              <a:defRPr/>
            </a:pPr>
            <a:r>
              <a:rPr lang="en-US"/>
              <a:t>Classification: CONFIDENTIAL- 2020 CPFD; HPQ101A4-2020US</a:t>
            </a:r>
            <a:endParaRPr lang="en-US" dirty="0"/>
          </a:p>
        </p:txBody>
      </p:sp>
      <p:pic>
        <p:nvPicPr>
          <p:cNvPr id="5" name="Content Placeholder 4">
            <a:extLst>
              <a:ext uri="{FF2B5EF4-FFF2-40B4-BE49-F238E27FC236}">
                <a16:creationId xmlns:a16="http://schemas.microsoft.com/office/drawing/2014/main" id="{8D878834-FA79-43C6-990F-28F5D4E53796}"/>
              </a:ext>
            </a:extLst>
          </p:cNvPr>
          <p:cNvPicPr>
            <a:picLocks noGrp="1" noChangeAspect="1"/>
          </p:cNvPicPr>
          <p:nvPr>
            <p:ph idx="1"/>
          </p:nvPr>
        </p:nvPicPr>
        <p:blipFill>
          <a:blip r:embed="rId2"/>
          <a:stretch>
            <a:fillRect/>
          </a:stretch>
        </p:blipFill>
        <p:spPr>
          <a:xfrm>
            <a:off x="874143" y="838200"/>
            <a:ext cx="7457626" cy="5103813"/>
          </a:xfrm>
          <a:prstGeom prst="rect">
            <a:avLst/>
          </a:prstGeom>
        </p:spPr>
      </p:pic>
    </p:spTree>
    <p:extLst>
      <p:ext uri="{BB962C8B-B14F-4D97-AF65-F5344CB8AC3E}">
        <p14:creationId xmlns:p14="http://schemas.microsoft.com/office/powerpoint/2010/main" val="1870403925"/>
      </p:ext>
    </p:extLst>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A961-45A9-4F91-8FDF-8DF4C283C2FE}"/>
              </a:ext>
            </a:extLst>
          </p:cNvPr>
          <p:cNvSpPr>
            <a:spLocks noGrp="1"/>
          </p:cNvSpPr>
          <p:nvPr>
            <p:ph type="title"/>
          </p:nvPr>
        </p:nvSpPr>
        <p:spPr/>
        <p:txBody>
          <a:bodyPr/>
          <a:lstStyle/>
          <a:p>
            <a:r>
              <a:rPr lang="en-US" dirty="0"/>
              <a:t>Weed Control - 8 days after application – MS - CRO</a:t>
            </a:r>
          </a:p>
        </p:txBody>
      </p:sp>
      <p:sp>
        <p:nvSpPr>
          <p:cNvPr id="4" name="Footer Placeholder 3">
            <a:extLst>
              <a:ext uri="{FF2B5EF4-FFF2-40B4-BE49-F238E27FC236}">
                <a16:creationId xmlns:a16="http://schemas.microsoft.com/office/drawing/2014/main" id="{E23F20C2-4123-4C13-84AA-E716679F06B5}"/>
              </a:ext>
            </a:extLst>
          </p:cNvPr>
          <p:cNvSpPr>
            <a:spLocks noGrp="1"/>
          </p:cNvSpPr>
          <p:nvPr>
            <p:ph type="ftr" sz="quarter" idx="10"/>
          </p:nvPr>
        </p:nvSpPr>
        <p:spPr/>
        <p:txBody>
          <a:bodyPr/>
          <a:lstStyle/>
          <a:p>
            <a:pPr>
              <a:defRPr/>
            </a:pPr>
            <a:r>
              <a:rPr lang="en-US"/>
              <a:t>Classification: CONFIDENTIAL- 2020 CPFD; HPQ101A4-2020US</a:t>
            </a:r>
            <a:endParaRPr lang="en-US" dirty="0"/>
          </a:p>
        </p:txBody>
      </p:sp>
      <p:pic>
        <p:nvPicPr>
          <p:cNvPr id="5" name="Content Placeholder 4">
            <a:extLst>
              <a:ext uri="{FF2B5EF4-FFF2-40B4-BE49-F238E27FC236}">
                <a16:creationId xmlns:a16="http://schemas.microsoft.com/office/drawing/2014/main" id="{CB3ECAF5-08D9-4700-B80F-9173EAFF9B8F}"/>
              </a:ext>
            </a:extLst>
          </p:cNvPr>
          <p:cNvPicPr>
            <a:picLocks noGrp="1" noChangeAspect="1"/>
          </p:cNvPicPr>
          <p:nvPr>
            <p:ph idx="1"/>
          </p:nvPr>
        </p:nvPicPr>
        <p:blipFill>
          <a:blip r:embed="rId2"/>
          <a:stretch>
            <a:fillRect/>
          </a:stretch>
        </p:blipFill>
        <p:spPr>
          <a:xfrm>
            <a:off x="373063" y="838200"/>
            <a:ext cx="7958706" cy="5103813"/>
          </a:xfrm>
          <a:prstGeom prst="rect">
            <a:avLst/>
          </a:prstGeom>
        </p:spPr>
      </p:pic>
    </p:spTree>
    <p:extLst>
      <p:ext uri="{BB962C8B-B14F-4D97-AF65-F5344CB8AC3E}">
        <p14:creationId xmlns:p14="http://schemas.microsoft.com/office/powerpoint/2010/main" val="238814209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1650" dirty="0"/>
              <a:t>Number of targeted cotton plants following application / 60 row feet</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2288940195"/>
              </p:ext>
            </p:extLst>
          </p:nvPr>
        </p:nvGraphicFramePr>
        <p:xfrm>
          <a:off x="114300" y="838200"/>
          <a:ext cx="8915400" cy="51053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HPQ101A4-2020US</a:t>
            </a:r>
            <a:endParaRPr lang="en-US" dirty="0">
              <a:solidFill>
                <a:srgbClr val="626469"/>
              </a:solidFill>
            </a:endParaRPr>
          </a:p>
        </p:txBody>
      </p:sp>
    </p:spTree>
    <p:extLst>
      <p:ext uri="{BB962C8B-B14F-4D97-AF65-F5344CB8AC3E}">
        <p14:creationId xmlns:p14="http://schemas.microsoft.com/office/powerpoint/2010/main" val="377995935"/>
      </p:ext>
    </p:extLst>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3BD9-4AA1-43F9-BDE2-ACE6B7BFF7BC}"/>
              </a:ext>
            </a:extLst>
          </p:cNvPr>
          <p:cNvSpPr>
            <a:spLocks noGrp="1"/>
          </p:cNvSpPr>
          <p:nvPr>
            <p:ph type="title"/>
          </p:nvPr>
        </p:nvSpPr>
        <p:spPr/>
        <p:txBody>
          <a:bodyPr/>
          <a:lstStyle/>
          <a:p>
            <a:r>
              <a:rPr lang="en-US" dirty="0"/>
              <a:t>AR – COI Location</a:t>
            </a:r>
          </a:p>
        </p:txBody>
      </p:sp>
      <p:sp>
        <p:nvSpPr>
          <p:cNvPr id="3" name="Content Placeholder 2">
            <a:extLst>
              <a:ext uri="{FF2B5EF4-FFF2-40B4-BE49-F238E27FC236}">
                <a16:creationId xmlns:a16="http://schemas.microsoft.com/office/drawing/2014/main" id="{63A5EDB5-5719-4718-929E-EF3C1AA7EE8B}"/>
              </a:ext>
            </a:extLst>
          </p:cNvPr>
          <p:cNvSpPr>
            <a:spLocks noGrp="1"/>
          </p:cNvSpPr>
          <p:nvPr>
            <p:ph idx="1"/>
          </p:nvPr>
        </p:nvSpPr>
        <p:spPr/>
        <p:txBody>
          <a:bodyPr/>
          <a:lstStyle/>
          <a:p>
            <a:r>
              <a:rPr lang="en-US" dirty="0"/>
              <a:t>Dave Black – Tom Barber</a:t>
            </a:r>
          </a:p>
          <a:p>
            <a:r>
              <a:rPr lang="en-US" dirty="0"/>
              <a:t>7 DAT pictures</a:t>
            </a:r>
          </a:p>
        </p:txBody>
      </p:sp>
      <p:sp>
        <p:nvSpPr>
          <p:cNvPr id="4" name="Footer Placeholder 3">
            <a:extLst>
              <a:ext uri="{FF2B5EF4-FFF2-40B4-BE49-F238E27FC236}">
                <a16:creationId xmlns:a16="http://schemas.microsoft.com/office/drawing/2014/main" id="{BD1DE42C-9B1D-4C77-A5A6-01FF42C95391}"/>
              </a:ext>
            </a:extLst>
          </p:cNvPr>
          <p:cNvSpPr>
            <a:spLocks noGrp="1"/>
          </p:cNvSpPr>
          <p:nvPr>
            <p:ph type="ftr" sz="quarter" idx="10"/>
          </p:nvPr>
        </p:nvSpPr>
        <p:spPr/>
        <p:txBody>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358322855"/>
      </p:ext>
    </p:extLst>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a:t>Trt 1: A22742 [A] 702 g a/ha + GRAMOXONE SL 3.0 562 g a/ha</a:t>
            </a:r>
            <a:endParaRPr lang="en-US" sz="1600" dirty="0"/>
          </a:p>
        </p:txBody>
      </p:sp>
      <p:pic>
        <p:nvPicPr>
          <p:cNvPr id="6" name="Content Placeholder 5" descr="A train traveling down train tracks near a field&#10;&#10;Description automatically generated">
            <a:extLst>
              <a:ext uri="{FF2B5EF4-FFF2-40B4-BE49-F238E27FC236}">
                <a16:creationId xmlns:a16="http://schemas.microsoft.com/office/drawing/2014/main" id="{8796C728-B5E9-4714-A093-2FD68C0CFC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2014" y="990600"/>
            <a:ext cx="6601884" cy="4951413"/>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128158638"/>
      </p:ext>
    </p:extLst>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a:t>Trt 2: A22744 [D] 702 g a/ha + GRAMOXONE SL 3.0 562 g a/ha</a:t>
            </a:r>
            <a:endParaRPr lang="en-US" sz="1600" dirty="0"/>
          </a:p>
        </p:txBody>
      </p:sp>
      <p:pic>
        <p:nvPicPr>
          <p:cNvPr id="6" name="Content Placeholder 5" descr="A train traveling down train tracks near a field&#10;&#10;Description automatically generated">
            <a:extLst>
              <a:ext uri="{FF2B5EF4-FFF2-40B4-BE49-F238E27FC236}">
                <a16:creationId xmlns:a16="http://schemas.microsoft.com/office/drawing/2014/main" id="{054B9DDA-796C-4D2D-BDE3-676430B7071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2014" y="990600"/>
            <a:ext cx="6601884" cy="4951413"/>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539844817"/>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it-IT" sz="1600"/>
              <a:t>Trt 3: A22744 [E] 702 g a/ha + GRAMOXONE SL 3.0 562 g a/ha</a:t>
            </a:r>
            <a:endParaRPr lang="en-US" sz="1600" dirty="0"/>
          </a:p>
        </p:txBody>
      </p:sp>
      <p:pic>
        <p:nvPicPr>
          <p:cNvPr id="6" name="Content Placeholder 5" descr="A train traveling down train tracks near a field&#10;&#10;Description automatically generated">
            <a:extLst>
              <a:ext uri="{FF2B5EF4-FFF2-40B4-BE49-F238E27FC236}">
                <a16:creationId xmlns:a16="http://schemas.microsoft.com/office/drawing/2014/main" id="{A9D590A7-8353-4FAB-97B3-2E85871D08A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2014" y="990600"/>
            <a:ext cx="6601884" cy="4951413"/>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317626926"/>
      </p:ext>
    </p:extLst>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a:t>Trt 5: AMSOL 2.5 % v/v + SYN550593 (200) GA/L 1000 g a/ha</a:t>
            </a:r>
            <a:endParaRPr lang="en-US" sz="1600" dirty="0"/>
          </a:p>
        </p:txBody>
      </p:sp>
      <p:pic>
        <p:nvPicPr>
          <p:cNvPr id="6" name="Content Placeholder 5" descr="A path with trees on the side of a dirt road&#10;&#10;Description automatically generated">
            <a:extLst>
              <a:ext uri="{FF2B5EF4-FFF2-40B4-BE49-F238E27FC236}">
                <a16:creationId xmlns:a16="http://schemas.microsoft.com/office/drawing/2014/main" id="{3B13C9B0-804C-44F7-9C75-C953A9A36E0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2014" y="990600"/>
            <a:ext cx="6601884" cy="4951413"/>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882365603"/>
      </p:ext>
    </p:extLst>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nb-NO" sz="1600"/>
              <a:t>Trt 6: AMSOL 2.5 % v/v + SYN550593 (200) GA/L 1000 g a/ha + SLES (200) GA/L 1.25 % v/v</a:t>
            </a:r>
            <a:endParaRPr lang="en-US" sz="1600" dirty="0"/>
          </a:p>
        </p:txBody>
      </p:sp>
      <p:pic>
        <p:nvPicPr>
          <p:cNvPr id="6" name="Content Placeholder 5" descr="A train traveling down a dirt road&#10;&#10;Description automatically generated">
            <a:extLst>
              <a:ext uri="{FF2B5EF4-FFF2-40B4-BE49-F238E27FC236}">
                <a16:creationId xmlns:a16="http://schemas.microsoft.com/office/drawing/2014/main" id="{0FF6A263-231E-43F7-B40A-7F5DEA671CC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2014" y="990600"/>
            <a:ext cx="6601884" cy="4951413"/>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1172828629"/>
      </p:ext>
    </p:extLst>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0225-4266-4C9E-B1B5-EAB969556BF9}"/>
              </a:ext>
            </a:extLst>
          </p:cNvPr>
          <p:cNvSpPr>
            <a:spLocks noGrp="1"/>
          </p:cNvSpPr>
          <p:nvPr>
            <p:ph type="title"/>
          </p:nvPr>
        </p:nvSpPr>
        <p:spPr>
          <a:xfrm>
            <a:off x="373063" y="449263"/>
            <a:ext cx="8453437" cy="444500"/>
          </a:xfrm>
        </p:spPr>
        <p:txBody>
          <a:bodyPr/>
          <a:lstStyle/>
          <a:p>
            <a:r>
              <a:rPr lang="en-US" sz="1600"/>
              <a:t>Trt 8: AMSOL 2.5 % v/v + SYN550593 (200) GA/L 1000 g a/ha + SLES (200) GA/L 1.25 % v/v + INTERLOCK 0.1 % v/v</a:t>
            </a:r>
            <a:endParaRPr lang="en-US" sz="1600" dirty="0"/>
          </a:p>
        </p:txBody>
      </p:sp>
      <p:pic>
        <p:nvPicPr>
          <p:cNvPr id="6" name="Content Placeholder 5" descr="A train traveling down a dirt road&#10;&#10;Description automatically generated">
            <a:extLst>
              <a:ext uri="{FF2B5EF4-FFF2-40B4-BE49-F238E27FC236}">
                <a16:creationId xmlns:a16="http://schemas.microsoft.com/office/drawing/2014/main" id="{52D718AF-CA63-4DD0-90EB-04D052C3D8E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2014" y="990600"/>
            <a:ext cx="6601884" cy="4951413"/>
          </a:xfrm>
        </p:spPr>
      </p:pic>
      <p:sp>
        <p:nvSpPr>
          <p:cNvPr id="4" name="Footer Placeholder 3">
            <a:extLst>
              <a:ext uri="{FF2B5EF4-FFF2-40B4-BE49-F238E27FC236}">
                <a16:creationId xmlns:a16="http://schemas.microsoft.com/office/drawing/2014/main" id="{BB3957F2-DE00-4817-8F70-06C9C6930A37}"/>
              </a:ext>
            </a:extLst>
          </p:cNvPr>
          <p:cNvSpPr>
            <a:spLocks noGrp="1"/>
          </p:cNvSpPr>
          <p:nvPr>
            <p:ph type="ftr" sz="quarter" idx="10"/>
          </p:nvPr>
        </p:nvSpPr>
        <p:spPr/>
        <p:txBody>
          <a:bodyPr>
            <a:normAutofit/>
          </a:bodyPr>
          <a:lstStyle/>
          <a:p>
            <a:pPr>
              <a:defRPr/>
            </a:pPr>
            <a:r>
              <a:rPr lang="en-US"/>
              <a:t>Classification: CONFIDENTIAL- 2020 CPFD; HPQ101A4-2020US</a:t>
            </a:r>
            <a:endParaRPr lang="en-US" dirty="0"/>
          </a:p>
        </p:txBody>
      </p:sp>
    </p:spTree>
    <p:extLst>
      <p:ext uri="{BB962C8B-B14F-4D97-AF65-F5344CB8AC3E}">
        <p14:creationId xmlns:p14="http://schemas.microsoft.com/office/powerpoint/2010/main" val="2463891472"/>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1650" dirty="0"/>
              <a:t>Number of damaged cotton plants 3 days after application / 60 row feet - Objective</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2587719673"/>
              </p:ext>
            </p:extLst>
          </p:nvPr>
        </p:nvGraphicFramePr>
        <p:xfrm>
          <a:off x="114300" y="838200"/>
          <a:ext cx="8915400" cy="51053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HPQ101A4-2020US</a:t>
            </a:r>
            <a:endParaRPr lang="en-US" dirty="0">
              <a:solidFill>
                <a:srgbClr val="626469"/>
              </a:solidFill>
            </a:endParaRPr>
          </a:p>
        </p:txBody>
      </p:sp>
    </p:spTree>
    <p:extLst>
      <p:ext uri="{BB962C8B-B14F-4D97-AF65-F5344CB8AC3E}">
        <p14:creationId xmlns:p14="http://schemas.microsoft.com/office/powerpoint/2010/main" val="3282737028"/>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1650" dirty="0"/>
              <a:t>% Damaged cotton plants 4-5 days after application - Subjective</a:t>
            </a:r>
            <a:endParaRPr lang="en-US" dirty="0"/>
          </a:p>
        </p:txBody>
      </p:sp>
      <p:graphicFrame>
        <p:nvGraphicFramePr>
          <p:cNvPr id="2" name="Content Placeholder 4"/>
          <p:cNvGraphicFramePr>
            <a:graphicFrameLocks noGrp="1"/>
          </p:cNvGraphicFramePr>
          <p:nvPr>
            <p:ph idx="1"/>
            <p:extLst>
              <p:ext uri="{D42A27DB-BD31-4B8C-83A1-F6EECF244321}">
                <p14:modId xmlns:p14="http://schemas.microsoft.com/office/powerpoint/2010/main" val="1591180706"/>
              </p:ext>
            </p:extLst>
          </p:nvPr>
        </p:nvGraphicFramePr>
        <p:xfrm>
          <a:off x="114300" y="876300"/>
          <a:ext cx="8915400" cy="5105399"/>
        </p:xfrm>
        <a:graphic>
          <a:graphicData uri="http://schemas.openxmlformats.org/drawingml/2006/chart">
            <c:chart xmlns:c="http://schemas.openxmlformats.org/drawingml/2006/chart" xmlns:r="http://schemas.openxmlformats.org/officeDocument/2006/relationships" r:id="rId2"/>
          </a:graphicData>
        </a:graphic>
      </p:graphicFrame>
      <p:sp>
        <p:nvSpPr>
          <p:cNvPr id="38916" name="Footer Placeholder 2"/>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330994" algn="l"/>
              </a:tabLst>
              <a:defRPr>
                <a:solidFill>
                  <a:schemeClr val="tx1"/>
                </a:solidFill>
                <a:latin typeface="Arial" charset="0"/>
              </a:defRPr>
            </a:lvl1pPr>
            <a:lvl2pPr marL="557213" indent="-214313">
              <a:tabLst>
                <a:tab pos="330994" algn="l"/>
              </a:tabLst>
              <a:defRPr>
                <a:solidFill>
                  <a:schemeClr val="tx1"/>
                </a:solidFill>
                <a:latin typeface="Arial" charset="0"/>
              </a:defRPr>
            </a:lvl2pPr>
            <a:lvl3pPr marL="857250" indent="-171450">
              <a:tabLst>
                <a:tab pos="330994" algn="l"/>
              </a:tabLst>
              <a:defRPr>
                <a:solidFill>
                  <a:schemeClr val="tx1"/>
                </a:solidFill>
                <a:latin typeface="Arial" charset="0"/>
              </a:defRPr>
            </a:lvl3pPr>
            <a:lvl4pPr marL="1200150" indent="-171450">
              <a:tabLst>
                <a:tab pos="330994" algn="l"/>
              </a:tabLst>
              <a:defRPr>
                <a:solidFill>
                  <a:schemeClr val="tx1"/>
                </a:solidFill>
                <a:latin typeface="Arial" charset="0"/>
              </a:defRPr>
            </a:lvl4pPr>
            <a:lvl5pPr marL="1543050" indent="-171450">
              <a:tabLst>
                <a:tab pos="330994" algn="l"/>
              </a:tabLst>
              <a:defRPr>
                <a:solidFill>
                  <a:schemeClr val="tx1"/>
                </a:solidFill>
                <a:latin typeface="Arial" charset="0"/>
              </a:defRPr>
            </a:lvl5pPr>
            <a:lvl6pPr marL="1885950" indent="-171450" fontAlgn="base">
              <a:spcBef>
                <a:spcPct val="0"/>
              </a:spcBef>
              <a:spcAft>
                <a:spcPct val="0"/>
              </a:spcAft>
              <a:tabLst>
                <a:tab pos="330994" algn="l"/>
              </a:tabLst>
              <a:defRPr>
                <a:solidFill>
                  <a:schemeClr val="tx1"/>
                </a:solidFill>
                <a:latin typeface="Arial" charset="0"/>
              </a:defRPr>
            </a:lvl6pPr>
            <a:lvl7pPr marL="2228850" indent="-171450" fontAlgn="base">
              <a:spcBef>
                <a:spcPct val="0"/>
              </a:spcBef>
              <a:spcAft>
                <a:spcPct val="0"/>
              </a:spcAft>
              <a:tabLst>
                <a:tab pos="330994" algn="l"/>
              </a:tabLst>
              <a:defRPr>
                <a:solidFill>
                  <a:schemeClr val="tx1"/>
                </a:solidFill>
                <a:latin typeface="Arial" charset="0"/>
              </a:defRPr>
            </a:lvl7pPr>
            <a:lvl8pPr marL="2571750" indent="-171450" fontAlgn="base">
              <a:spcBef>
                <a:spcPct val="0"/>
              </a:spcBef>
              <a:spcAft>
                <a:spcPct val="0"/>
              </a:spcAft>
              <a:tabLst>
                <a:tab pos="330994" algn="l"/>
              </a:tabLst>
              <a:defRPr>
                <a:solidFill>
                  <a:schemeClr val="tx1"/>
                </a:solidFill>
                <a:latin typeface="Arial" charset="0"/>
              </a:defRPr>
            </a:lvl8pPr>
            <a:lvl9pPr marL="2914650" indent="-171450" fontAlgn="base">
              <a:spcBef>
                <a:spcPct val="0"/>
              </a:spcBef>
              <a:spcAft>
                <a:spcPct val="0"/>
              </a:spcAft>
              <a:tabLst>
                <a:tab pos="330994" algn="l"/>
              </a:tabLst>
              <a:defRPr>
                <a:solidFill>
                  <a:schemeClr val="tx1"/>
                </a:solidFill>
                <a:latin typeface="Arial" charset="0"/>
              </a:defRPr>
            </a:lvl9pPr>
          </a:lstStyle>
          <a:p>
            <a:pPr fontAlgn="base">
              <a:spcBef>
                <a:spcPct val="0"/>
              </a:spcBef>
              <a:defRPr/>
            </a:pPr>
            <a:r>
              <a:rPr lang="en-US">
                <a:solidFill>
                  <a:srgbClr val="626469"/>
                </a:solidFill>
              </a:rPr>
              <a:t>Classification: CONFIDENTIAL- 2020 CPFD; HPQ101A4-2020US</a:t>
            </a:r>
            <a:endParaRPr lang="en-US" dirty="0">
              <a:solidFill>
                <a:srgbClr val="626469"/>
              </a:solidFill>
            </a:endParaRPr>
          </a:p>
        </p:txBody>
      </p:sp>
    </p:spTree>
    <p:extLst>
      <p:ext uri="{BB962C8B-B14F-4D97-AF65-F5344CB8AC3E}">
        <p14:creationId xmlns:p14="http://schemas.microsoft.com/office/powerpoint/2010/main" val="4047899658"/>
      </p:ext>
    </p:extLst>
  </p:cSld>
  <p:clrMapOvr>
    <a:masterClrMapping/>
  </p:clrMapOvr>
  <p:transition>
    <p:wipe dir="r"/>
  </p:transition>
</p:sld>
</file>

<file path=ppt/theme/theme1.xml><?xml version="1.0" encoding="utf-8"?>
<a:theme xmlns:a="http://schemas.openxmlformats.org/drawingml/2006/main" name="Syngenta Brand Template - low size">
  <a:themeElements>
    <a:clrScheme name="Syngenta 2007">
      <a:dk1>
        <a:srgbClr val="626469"/>
      </a:dk1>
      <a:lt1>
        <a:srgbClr val="FFFFFF"/>
      </a:lt1>
      <a:dk2>
        <a:srgbClr val="5F7800"/>
      </a:dk2>
      <a:lt2>
        <a:srgbClr val="FFB400"/>
      </a:lt2>
      <a:accent1>
        <a:srgbClr val="00A0BE"/>
      </a:accent1>
      <a:accent2>
        <a:srgbClr val="AAB400"/>
      </a:accent2>
      <a:accent3>
        <a:srgbClr val="EB8200"/>
      </a:accent3>
      <a:accent4>
        <a:srgbClr val="82C8DC"/>
      </a:accent4>
      <a:accent5>
        <a:srgbClr val="FFB400"/>
      </a:accent5>
      <a:accent6>
        <a:srgbClr val="5F7800"/>
      </a:accent6>
      <a:hlink>
        <a:srgbClr val="EB8200"/>
      </a:hlink>
      <a:folHlink>
        <a:srgbClr val="82C8DC"/>
      </a:folHlink>
    </a:clrScheme>
    <a:fontScheme name="Printout Syngenta 200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6350" cap="flat" cmpd="sng" algn="ctr">
          <a:solidFill>
            <a:schemeClr val="folHlink"/>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ts val="60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6350" cap="flat" cmpd="sng" algn="ctr">
          <a:solidFill>
            <a:schemeClr val="folHlink"/>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ts val="60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txDef>
      <a:spPr>
        <a:noFill/>
      </a:spPr>
      <a:bodyPr wrap="square" rtlCol="0">
        <a:normAutofit/>
      </a:bodyPr>
      <a:lstStyle>
        <a:defPPr>
          <a:spcBef>
            <a:spcPts val="0"/>
          </a:spcBef>
          <a:spcAft>
            <a:spcPts val="600"/>
          </a:spcAft>
          <a:defRPr sz="20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E88ED2931D18D4898ED050DE906A454" ma:contentTypeVersion="13" ma:contentTypeDescription="Create a new document." ma:contentTypeScope="" ma:versionID="897711ee9e21984df77dc8f926b8057d">
  <xsd:schema xmlns:xsd="http://www.w3.org/2001/XMLSchema" xmlns:xs="http://www.w3.org/2001/XMLSchema" xmlns:p="http://schemas.microsoft.com/office/2006/metadata/properties" xmlns:ns3="8b2ad72a-518e-4f42-a98f-20593571552d" xmlns:ns4="be9d4ebe-c659-4b2f-bda5-c233de560278" targetNamespace="http://schemas.microsoft.com/office/2006/metadata/properties" ma:root="true" ma:fieldsID="168e7b8b853ed540874406572bff1a5c" ns3:_="" ns4:_="">
    <xsd:import namespace="8b2ad72a-518e-4f42-a98f-20593571552d"/>
    <xsd:import namespace="be9d4ebe-c659-4b2f-bda5-c233de56027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2ad72a-518e-4f42-a98f-2059357155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9d4ebe-c659-4b2f-bda5-c233de560278"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1A420E-2DC3-40B0-A969-BEBF254815A4}">
  <ds:schemaRefs>
    <ds:schemaRef ds:uri="http://purl.org/dc/terms/"/>
    <ds:schemaRef ds:uri="http://schemas.microsoft.com/office/2006/documentManagement/types"/>
    <ds:schemaRef ds:uri="http://purl.org/dc/dcmitype/"/>
    <ds:schemaRef ds:uri="http://schemas.microsoft.com/office/infopath/2007/PartnerControls"/>
    <ds:schemaRef ds:uri="be9d4ebe-c659-4b2f-bda5-c233de560278"/>
    <ds:schemaRef ds:uri="http://purl.org/dc/elements/1.1/"/>
    <ds:schemaRef ds:uri="http://schemas.microsoft.com/office/2006/metadata/properties"/>
    <ds:schemaRef ds:uri="8b2ad72a-518e-4f42-a98f-20593571552d"/>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9AB9DA5-D4DF-47CB-9921-D77265760E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2ad72a-518e-4f42-a98f-20593571552d"/>
    <ds:schemaRef ds:uri="be9d4ebe-c659-4b2f-bda5-c233de5602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CC6A33-D0FE-445B-81EE-9B377E48CD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Inside Data Management</Template>
  <TotalTime>23170</TotalTime>
  <Words>4989</Words>
  <Application>Microsoft Office PowerPoint</Application>
  <PresentationFormat>On-screen Show (4:3)</PresentationFormat>
  <Paragraphs>674</Paragraphs>
  <Slides>76</Slides>
  <Notes>10</Notes>
  <HiddenSlides>53</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76</vt:i4>
      </vt:variant>
    </vt:vector>
  </HeadingPairs>
  <TitlesOfParts>
    <vt:vector size="79" baseType="lpstr">
      <vt:lpstr>Arial</vt:lpstr>
      <vt:lpstr>Calibri</vt:lpstr>
      <vt:lpstr>Syngenta Brand Template - low size</vt:lpstr>
      <vt:lpstr>Evaluation of an experimental herbicide formulation alone, and Caparol in tank mix with Gramoxone 3.0 SL, for weed control and crop safety in cotton using See and Spray Technology</vt:lpstr>
      <vt:lpstr>Acknowledgements and Test Locations:</vt:lpstr>
      <vt:lpstr>Objectives:</vt:lpstr>
      <vt:lpstr>Treatment</vt:lpstr>
      <vt:lpstr>Treatments</vt:lpstr>
      <vt:lpstr>Number of emerged cotton plants at application / 60 row feet</vt:lpstr>
      <vt:lpstr>Number of targeted cotton plants following application / 60 row feet</vt:lpstr>
      <vt:lpstr>Number of damaged cotton plants 3 days after application / 60 row feet - Objective</vt:lpstr>
      <vt:lpstr>% Damaged cotton plants 4-5 days after application - Subjective</vt:lpstr>
      <vt:lpstr>% damaged plants compared to total stand – 3-4 DAA</vt:lpstr>
      <vt:lpstr>MS Location</vt:lpstr>
      <vt:lpstr>AR Location</vt:lpstr>
      <vt:lpstr>% damaged plants compared to total stand – 3-4 DAA</vt:lpstr>
      <vt:lpstr>% Phyto - cotton plants 3-5 days after application -Subjective</vt:lpstr>
      <vt:lpstr>% Broadleaf Weed Control - 3-5 days after application</vt:lpstr>
      <vt:lpstr>% Broadleaf Weed Control – 8-9 days after application</vt:lpstr>
      <vt:lpstr>% Grass Weed Control – 3-5 days after application</vt:lpstr>
      <vt:lpstr>% Grass Weed Control – 8-9 days after application</vt:lpstr>
      <vt:lpstr>Results: Cotton Response</vt:lpstr>
      <vt:lpstr>Results: Weed Control</vt:lpstr>
      <vt:lpstr>Summary: Objectives answered &amp; additional conclusions/observations</vt:lpstr>
      <vt:lpstr>Summary: Objectives answered &amp; additional conclusions/observations</vt:lpstr>
      <vt:lpstr>Recommendations:</vt:lpstr>
      <vt:lpstr>TN Location</vt:lpstr>
      <vt:lpstr>PowerPoint Presentation</vt:lpstr>
      <vt:lpstr>Pest at Application</vt:lpstr>
      <vt:lpstr>Pest at Application</vt:lpstr>
      <vt:lpstr>PowerPoint Presentation</vt:lpstr>
      <vt:lpstr>PowerPoint Presentation</vt:lpstr>
      <vt:lpstr>Cotton Plants: Total emerged, targeted at application and damaged 3 days after application – TN</vt:lpstr>
      <vt:lpstr>Weed Control – 3 days after application – TN</vt:lpstr>
      <vt:lpstr>Weed Control – 8 days after application – TN</vt:lpstr>
      <vt:lpstr>Trt 1: A22742 [A] 702 g a/ha + GRAMOXONE SL 3.0 562 g a/ha</vt:lpstr>
      <vt:lpstr>Trt 2: A22744 [D] 702 g a/ha + GRAMOXONE SL 3.0 562 g a/ha</vt:lpstr>
      <vt:lpstr>Trt 3: A22744 [E] 702 g a/ha + GRAMOXONE SL 3.0 562 g a/ha</vt:lpstr>
      <vt:lpstr>Trt 4: A22744 [C] 702 g a/ha + GRAMOXONE SL 3.0 562 g a/ha</vt:lpstr>
      <vt:lpstr>Trt 5: AMSOL 2.5 % v/v + SYN550593 (200) GA/L 1000 g a/ha</vt:lpstr>
      <vt:lpstr>Trt 6: AMSOL 2.5 % v/v + SYN550593 (200) GA/L 1000 g a/ha + SLES (200) GA/L 1.25 % v/v</vt:lpstr>
      <vt:lpstr>Trt 7: AMSOL 2.5 % v/v + SYN550593 (200) GA/L 1000 g a/ha + SLES (200) GA/L 1.25 % v/v + ONTARGET 0.5 % v/v</vt:lpstr>
      <vt:lpstr>Trt 8: AMSOL 2.5 % v/v + SYN550593 (200) GA/L 1000 g a/ha + SLES (200) GA/L 1.25 % v/v + INTERLOCK 0.1 % v/v</vt:lpstr>
      <vt:lpstr>Trt 1: A22742 [A] 702 g a/ha + GRAMOXONE SL 3.0 562 g a/ha – 3 day after spray cotton close up</vt:lpstr>
      <vt:lpstr>Trt 2: A22744 [D] 702 g a/ha + GRAMOXONE SL 3.0 562 g a/ha – 3 day after spray cotton close up</vt:lpstr>
      <vt:lpstr>Trt 3: A22744 [E] 702 g a/ha + GRAMOXONE SL 3.0 562 g a/ha – 3 day after spray cotton close up</vt:lpstr>
      <vt:lpstr>Trt 4: A22744 [C] 702 g a/ha + GRAMOXONE SL 3.0 562 g a/ha – 3 day after spray cotton close up</vt:lpstr>
      <vt:lpstr>Trt 5: AMSOL 2.5 % v/v + SYN550593 (200) GA/L 1000 g a/ha – 3 day after spray cotton close up</vt:lpstr>
      <vt:lpstr>Trt 6: AMSOL 2.5 % v/v + SYN550593 (200) GA/L 1000 g a/ha + SLES (200) GA/L 1.25 % v/v – 3 day after spray cotton close up</vt:lpstr>
      <vt:lpstr>Trt 7: AMSOL 2.5 % v/v + SYN550593 (200) GA/L 1000 g a/ha + SLES (200) GA/L 1.25 % v/v + ONTARGET 0.5 % v/v – 3 day after spray cotton close up</vt:lpstr>
      <vt:lpstr>Trt 8: AMSOL 2.5 % v/v + SYN550593 (200) GA/L 1000 g a/ha + SLES (200) GA/L 1.25 % v/v + INTERLOCK 0.1 % v/v – 3 day after spray cotton close up</vt:lpstr>
      <vt:lpstr>Trt 1: A22742 [A] 702 g a/ha + GRAMOXONE SL 3.0 562 g a/ha – Day 8 weed close ups</vt:lpstr>
      <vt:lpstr>Trt 4: A22744 [C] 702 g a/ha + GRAMOXONE SL 3.0 562 g a/ha - AR</vt:lpstr>
      <vt:lpstr>Trt 7: AMSOL 2.5 % v/v + SYN550593 (200) GA/L 1000 g a/ha + SLES (200) GA/L 1.25 % v/v + ONTARGET 0.5 % v/v - AR</vt:lpstr>
      <vt:lpstr>Trt 2: A22744 [D] 702 g a/ha + GRAMOXONE SL 3.0 562 g a/ha – Day 8 weed close ups - TN</vt:lpstr>
      <vt:lpstr>Trt 3: A22744 [E] 702 g a/ha + GRAMOXONE SL 3.0 562 g a/ha – Day 8 weed close ups</vt:lpstr>
      <vt:lpstr>Trt 4: A22744 [C] 702 g a/ha + GRAMOXONE SL 3.0 562 g a/ha – Day 8 weed close ups</vt:lpstr>
      <vt:lpstr>Trt 5: AMSOL 2.5 % v/v + SYN550593 (200) GA/L 1000 g a/ha – Day 8 weed close ups</vt:lpstr>
      <vt:lpstr>Trt 6: AMSOL 2.5 % v/v + SYN550593 (200) GA/L 1000 g a/ha + SLES (200) GA/L 1.25 % v/v – Day 8 weed close ups</vt:lpstr>
      <vt:lpstr>Trt 7: AMSOL 2.5 % v/v + SYN550593 (200) GA/L 1000 g a/ha + SLES (200) GA/L 1.25 % v/v + ONTARGET 0.5 % v/v – Day 8 weed close ups - TN</vt:lpstr>
      <vt:lpstr>Trt 8: AMSOL 2.5 % v/v + SYN550593 (200) GA/L 1000 g a/ha + SLES (200) GA/L 1.25 % v/v + INTERLOCK 0.1 % v/v – Day 8 weed close ups</vt:lpstr>
      <vt:lpstr>MS – IH Location</vt:lpstr>
      <vt:lpstr>PowerPoint Presentation</vt:lpstr>
      <vt:lpstr>Pest at Application</vt:lpstr>
      <vt:lpstr>PowerPoint Presentation</vt:lpstr>
      <vt:lpstr>PowerPoint Presentation</vt:lpstr>
      <vt:lpstr>Cotton Plants: Total emerged, targeted at application and damaged 3 days after application – MS</vt:lpstr>
      <vt:lpstr>Weed Control - 4 days after application – MS</vt:lpstr>
      <vt:lpstr>MS – CRO Location</vt:lpstr>
      <vt:lpstr>Cotton Plants: Total emerged, targeted at application and damaged 4 days after application – MS - CRO</vt:lpstr>
      <vt:lpstr>Weed Control - 5 days after application – MS - CRO</vt:lpstr>
      <vt:lpstr>Weed Control - 8 days after application – MS - CRO</vt:lpstr>
      <vt:lpstr>AR – COI Location</vt:lpstr>
      <vt:lpstr>Trt 1: A22742 [A] 702 g a/ha + GRAMOXONE SL 3.0 562 g a/ha</vt:lpstr>
      <vt:lpstr>Trt 2: A22744 [D] 702 g a/ha + GRAMOXONE SL 3.0 562 g a/ha</vt:lpstr>
      <vt:lpstr>Trt 3: A22744 [E] 702 g a/ha + GRAMOXONE SL 3.0 562 g a/ha</vt:lpstr>
      <vt:lpstr>Trt 5: AMSOL 2.5 % v/v + SYN550593 (200) GA/L 1000 g a/ha</vt:lpstr>
      <vt:lpstr>Trt 6: AMSOL 2.5 % v/v + SYN550593 (200) GA/L 1000 g a/ha + SLES (200) GA/L 1.25 % v/v</vt:lpstr>
      <vt:lpstr>Trt 8: AMSOL 2.5 % v/v + SYN550593 (200) GA/L 1000 g a/ha + SLES (200) GA/L 1.25 % v/v + INTERLOCK 0.1 % v/v</vt:lpstr>
    </vt:vector>
  </TitlesOfParts>
  <Company>Syngenta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 - Results Meeting 2010</dc:title>
  <dc:creator>Wurzro1</dc:creator>
  <cp:lastModifiedBy>Holloway James USRS</cp:lastModifiedBy>
  <cp:revision>454</cp:revision>
  <cp:lastPrinted>2020-10-12T14:45:44Z</cp:lastPrinted>
  <dcterms:created xsi:type="dcterms:W3CDTF">2009-09-18T12:49:32Z</dcterms:created>
  <dcterms:modified xsi:type="dcterms:W3CDTF">2020-10-14T13:29:14Z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0x0101000E88ED2931D18D4898ED050DE906A454</vt:lpwstr>
  </property>
</Properties>
</file>